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1"/>
  </p:sldMasterIdLst>
  <p:notesMasterIdLst>
    <p:notesMasterId r:id="rId29"/>
  </p:notesMasterIdLst>
  <p:sldIdLst>
    <p:sldId id="256" r:id="rId2"/>
    <p:sldId id="258" r:id="rId3"/>
    <p:sldId id="260" r:id="rId4"/>
    <p:sldId id="299" r:id="rId5"/>
    <p:sldId id="300" r:id="rId6"/>
    <p:sldId id="318" r:id="rId7"/>
    <p:sldId id="301" r:id="rId8"/>
    <p:sldId id="296" r:id="rId9"/>
    <p:sldId id="302" r:id="rId10"/>
    <p:sldId id="303" r:id="rId11"/>
    <p:sldId id="308" r:id="rId12"/>
    <p:sldId id="309" r:id="rId13"/>
    <p:sldId id="310" r:id="rId14"/>
    <p:sldId id="297" r:id="rId15"/>
    <p:sldId id="304" r:id="rId16"/>
    <p:sldId id="306" r:id="rId17"/>
    <p:sldId id="305" r:id="rId18"/>
    <p:sldId id="307" r:id="rId19"/>
    <p:sldId id="298" r:id="rId20"/>
    <p:sldId id="312" r:id="rId21"/>
    <p:sldId id="262" r:id="rId22"/>
    <p:sldId id="315" r:id="rId23"/>
    <p:sldId id="313" r:id="rId24"/>
    <p:sldId id="316" r:id="rId25"/>
    <p:sldId id="314" r:id="rId26"/>
    <p:sldId id="275" r:id="rId27"/>
    <p:sldId id="317" r:id="rId28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30"/>
      <p:bold r:id="rId31"/>
      <p:italic r:id="rId32"/>
      <p:boldItalic r:id="rId33"/>
    </p:embeddedFont>
    <p:embeddedFont>
      <p:font typeface="Noto Sans" panose="020B0502040504020204" pitchFamily="34"/>
      <p:regular r:id="rId34"/>
      <p:bold r:id="rId35"/>
      <p:italic r:id="rId36"/>
      <p:boldItalic r:id="rId37"/>
    </p:embeddedFont>
    <p:embeddedFont>
      <p:font typeface="Nunito" pitchFamily="2" charset="0"/>
      <p:regular r:id="rId38"/>
      <p:bold r:id="rId39"/>
      <p:italic r:id="rId40"/>
      <p:boldItalic r:id="rId41"/>
    </p:embeddedFont>
    <p:embeddedFont>
      <p:font typeface="Raleway" pitchFamily="2" charset="0"/>
      <p:regular r:id="rId42"/>
      <p:bold r:id="rId43"/>
      <p:italic r:id="rId44"/>
      <p:boldItalic r:id="rId45"/>
    </p:embeddedFont>
    <p:embeddedFont>
      <p:font typeface="Roboto" panose="02000000000000000000" pitchFamily="2" charset="0"/>
      <p:regular r:id="rId46"/>
      <p:bold r:id="rId47"/>
      <p:italic r:id="rId48"/>
      <p:boldItalic r:id="rId49"/>
    </p:embeddedFont>
    <p:embeddedFont>
      <p:font typeface="Sora" panose="020B0604020202020204" charset="0"/>
      <p:regular r:id="rId50"/>
      <p:bold r:id="rId5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EDE7FD"/>
    <a:srgbClr val="A488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2C44BC4-D203-413B-8925-66D1E5839A71}">
  <a:tblStyle styleId="{82C44BC4-D203-413B-8925-66D1E5839A7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AD1DD8A3-FEAB-47B6-95CF-9DC306166D5E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8" d="100"/>
          <a:sy n="138" d="100"/>
        </p:scale>
        <p:origin x="834" y="1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0.fntdata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font" Target="fonts/font13.fntdata"/><Relationship Id="rId47" Type="http://schemas.openxmlformats.org/officeDocument/2006/relationships/font" Target="fonts/font18.fntdata"/><Relationship Id="rId50" Type="http://schemas.openxmlformats.org/officeDocument/2006/relationships/font" Target="fonts/font21.fntdata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46" Type="http://schemas.openxmlformats.org/officeDocument/2006/relationships/font" Target="fonts/font1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41" Type="http://schemas.openxmlformats.org/officeDocument/2006/relationships/font" Target="fonts/font12.fntdata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font" Target="fonts/font16.fntdata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49" Type="http://schemas.openxmlformats.org/officeDocument/2006/relationships/font" Target="fonts/font2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4" Type="http://schemas.openxmlformats.org/officeDocument/2006/relationships/font" Target="fonts/font15.fntdata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font" Target="fonts/font14.fntdata"/><Relationship Id="rId48" Type="http://schemas.openxmlformats.org/officeDocument/2006/relationships/font" Target="fonts/font19.fntdata"/><Relationship Id="rId8" Type="http://schemas.openxmlformats.org/officeDocument/2006/relationships/slide" Target="slides/slide7.xml"/><Relationship Id="rId51" Type="http://schemas.openxmlformats.org/officeDocument/2006/relationships/font" Target="fonts/font22.fntdata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Google Shape;101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8" name="Google Shape;101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g1ff18b49f31_1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3" name="Google Shape;1233;g1ff18b49f31_1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77018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2" name="Google Shape;1162;g1125d80b419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3" name="Google Shape;1163;g1125d80b419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959692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2" name="Google Shape;1162;g1125d80b419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3" name="Google Shape;1163;g1125d80b419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60818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7" name="Google Shape;1447;g1125d80b419_0_2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8" name="Google Shape;1448;g1125d80b419_0_2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g1ff18b49f31_1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4" name="Google Shape;1034;g1ff18b49f31_1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g13376c3136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4" name="Google Shape;1104;g13376c3136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g13376c3136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4" name="Google Shape;1104;g13376c3136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02353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g1ff18b49f31_1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3" name="Google Shape;1233;g1ff18b49f31_1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83783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g13376c3136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4" name="Google Shape;1104;g13376c3136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13443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Also </a:t>
            </a:r>
            <a:r>
              <a:rPr lang="de-DE" dirty="0" err="1"/>
              <a:t>watch</a:t>
            </a:r>
            <a:r>
              <a:rPr lang="de-DE" dirty="0"/>
              <a:t> </a:t>
            </a:r>
            <a:r>
              <a:rPr lang="de-DE" dirty="0" err="1"/>
              <a:t>codes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articles</a:t>
            </a:r>
            <a:r>
              <a:rPr lang="de-DE" dirty="0"/>
              <a:t> </a:t>
            </a:r>
            <a:r>
              <a:rPr lang="de-DE" dirty="0" err="1"/>
              <a:t>where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like </a:t>
            </a:r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plot</a:t>
            </a:r>
            <a:r>
              <a:rPr lang="de-DE" dirty="0"/>
              <a:t> </a:t>
            </a:r>
            <a:r>
              <a:rPr lang="de-DE" dirty="0">
                <a:sym typeface="Wingdings" panose="05000000000000000000" pitchFamily="2" charset="2"/>
              </a:rPr>
              <a:t>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438564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g13376c3136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4" name="Google Shape;1104;g13376c3136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305426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2" name="Google Shape;1162;g1125d80b419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3" name="Google Shape;1163;g1125d80b419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5100" y="1189825"/>
            <a:ext cx="5318400" cy="178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5099" y="3248988"/>
            <a:ext cx="4736700" cy="43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306863" y="203950"/>
            <a:ext cx="9280651" cy="5058500"/>
            <a:chOff x="306863" y="203950"/>
            <a:chExt cx="9280651" cy="5058500"/>
          </a:xfrm>
        </p:grpSpPr>
        <p:sp>
          <p:nvSpPr>
            <p:cNvPr id="12" name="Google Shape;12;p2"/>
            <p:cNvSpPr/>
            <p:nvPr/>
          </p:nvSpPr>
          <p:spPr>
            <a:xfrm rot="-8100000">
              <a:off x="8153544" y="3828480"/>
              <a:ext cx="1187939" cy="1187939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13" name="Google Shape;13;p2"/>
            <p:cNvGrpSpPr/>
            <p:nvPr/>
          </p:nvGrpSpPr>
          <p:grpSpPr>
            <a:xfrm>
              <a:off x="306863" y="203950"/>
              <a:ext cx="816453" cy="662082"/>
              <a:chOff x="306863" y="203950"/>
              <a:chExt cx="816453" cy="662082"/>
            </a:xfrm>
          </p:grpSpPr>
          <p:grpSp>
            <p:nvGrpSpPr>
              <p:cNvPr id="14" name="Google Shape;14;p2"/>
              <p:cNvGrpSpPr/>
              <p:nvPr/>
            </p:nvGrpSpPr>
            <p:grpSpPr>
              <a:xfrm>
                <a:off x="306863" y="203950"/>
                <a:ext cx="662082" cy="662082"/>
                <a:chOff x="2511425" y="2762250"/>
                <a:chExt cx="662082" cy="662082"/>
              </a:xfrm>
            </p:grpSpPr>
            <p:sp>
              <p:nvSpPr>
                <p:cNvPr id="15" name="Google Shape;15;p2"/>
                <p:cNvSpPr/>
                <p:nvPr/>
              </p:nvSpPr>
              <p:spPr>
                <a:xfrm>
                  <a:off x="2998152" y="2800635"/>
                  <a:ext cx="136874" cy="1368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874" h="136874" extrusionOk="0">
                      <a:moveTo>
                        <a:pt x="78581" y="58293"/>
                      </a:moveTo>
                      <a:cubicBezTo>
                        <a:pt x="54769" y="34481"/>
                        <a:pt x="28194" y="15049"/>
                        <a:pt x="0" y="0"/>
                      </a:cubicBezTo>
                      <a:lnTo>
                        <a:pt x="136874" y="136874"/>
                      </a:lnTo>
                      <a:cubicBezTo>
                        <a:pt x="121825" y="108585"/>
                        <a:pt x="102394" y="82105"/>
                        <a:pt x="78581" y="58293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" name="Google Shape;16;p2"/>
                <p:cNvSpPr/>
                <p:nvPr/>
              </p:nvSpPr>
              <p:spPr>
                <a:xfrm>
                  <a:off x="2885852" y="2764726"/>
                  <a:ext cx="285178" cy="2851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178" h="285178" extrusionOk="0">
                      <a:moveTo>
                        <a:pt x="280987" y="260699"/>
                      </a:moveTo>
                      <a:lnTo>
                        <a:pt x="24479" y="4191"/>
                      </a:lnTo>
                      <a:cubicBezTo>
                        <a:pt x="16383" y="2477"/>
                        <a:pt x="8191" y="1143"/>
                        <a:pt x="0" y="0"/>
                      </a:cubicBezTo>
                      <a:lnTo>
                        <a:pt x="285179" y="285179"/>
                      </a:lnTo>
                      <a:cubicBezTo>
                        <a:pt x="284131" y="276987"/>
                        <a:pt x="282702" y="268796"/>
                        <a:pt x="280987" y="260699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" name="Google Shape;17;p2"/>
                <p:cNvSpPr/>
                <p:nvPr/>
              </p:nvSpPr>
              <p:spPr>
                <a:xfrm>
                  <a:off x="2808319" y="2762250"/>
                  <a:ext cx="365188" cy="3651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5188" h="365188" extrusionOk="0">
                      <a:moveTo>
                        <a:pt x="365093" y="346234"/>
                      </a:moveTo>
                      <a:lnTo>
                        <a:pt x="18955" y="0"/>
                      </a:lnTo>
                      <a:cubicBezTo>
                        <a:pt x="12668" y="286"/>
                        <a:pt x="6286" y="762"/>
                        <a:pt x="0" y="1429"/>
                      </a:cubicBezTo>
                      <a:lnTo>
                        <a:pt x="363760" y="365189"/>
                      </a:lnTo>
                      <a:cubicBezTo>
                        <a:pt x="364427" y="358902"/>
                        <a:pt x="364903" y="352616"/>
                        <a:pt x="365189" y="346234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" name="Google Shape;18;p2"/>
                <p:cNvSpPr/>
                <p:nvPr/>
              </p:nvSpPr>
              <p:spPr>
                <a:xfrm>
                  <a:off x="2744787" y="2772155"/>
                  <a:ext cx="418814" cy="4188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8814" h="418814" extrusionOk="0">
                      <a:moveTo>
                        <a:pt x="418814" y="402908"/>
                      </a:moveTo>
                      <a:lnTo>
                        <a:pt x="15907" y="0"/>
                      </a:lnTo>
                      <a:cubicBezTo>
                        <a:pt x="10573" y="1333"/>
                        <a:pt x="5334" y="2858"/>
                        <a:pt x="0" y="4477"/>
                      </a:cubicBezTo>
                      <a:lnTo>
                        <a:pt x="414338" y="418814"/>
                      </a:lnTo>
                      <a:cubicBezTo>
                        <a:pt x="415957" y="413576"/>
                        <a:pt x="417481" y="408242"/>
                        <a:pt x="418814" y="402908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" name="Google Shape;19;p2"/>
                <p:cNvSpPr/>
                <p:nvPr/>
              </p:nvSpPr>
              <p:spPr>
                <a:xfrm>
                  <a:off x="2690494" y="2792063"/>
                  <a:ext cx="453199" cy="4531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3199" h="453104" extrusionOk="0">
                      <a:moveTo>
                        <a:pt x="453199" y="439484"/>
                      </a:moveTo>
                      <a:lnTo>
                        <a:pt x="13716" y="0"/>
                      </a:lnTo>
                      <a:cubicBezTo>
                        <a:pt x="9144" y="2095"/>
                        <a:pt x="4572" y="4381"/>
                        <a:pt x="0" y="6667"/>
                      </a:cubicBezTo>
                      <a:lnTo>
                        <a:pt x="446437" y="453104"/>
                      </a:lnTo>
                      <a:cubicBezTo>
                        <a:pt x="448723" y="448628"/>
                        <a:pt x="451009" y="444056"/>
                        <a:pt x="453104" y="439388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" name="Google Shape;20;p2"/>
                <p:cNvSpPr/>
                <p:nvPr/>
              </p:nvSpPr>
              <p:spPr>
                <a:xfrm>
                  <a:off x="2643632" y="2819685"/>
                  <a:ext cx="472439" cy="4724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2439" h="472440" extrusionOk="0">
                      <a:moveTo>
                        <a:pt x="472440" y="460629"/>
                      </a:moveTo>
                      <a:lnTo>
                        <a:pt x="11811" y="0"/>
                      </a:lnTo>
                      <a:cubicBezTo>
                        <a:pt x="7810" y="2762"/>
                        <a:pt x="3905" y="5524"/>
                        <a:pt x="0" y="8477"/>
                      </a:cubicBezTo>
                      <a:lnTo>
                        <a:pt x="463963" y="472440"/>
                      </a:lnTo>
                      <a:cubicBezTo>
                        <a:pt x="466916" y="468535"/>
                        <a:pt x="469773" y="464630"/>
                        <a:pt x="472440" y="460629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" name="Google Shape;21;p2"/>
                <p:cNvSpPr/>
                <p:nvPr/>
              </p:nvSpPr>
              <p:spPr>
                <a:xfrm>
                  <a:off x="2603055" y="2853975"/>
                  <a:ext cx="478726" cy="4787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8726" h="478726" extrusionOk="0">
                      <a:moveTo>
                        <a:pt x="473678" y="473583"/>
                      </a:moveTo>
                      <a:cubicBezTo>
                        <a:pt x="475393" y="471868"/>
                        <a:pt x="477012" y="470154"/>
                        <a:pt x="478727" y="468440"/>
                      </a:cubicBezTo>
                      <a:lnTo>
                        <a:pt x="10192" y="0"/>
                      </a:lnTo>
                      <a:cubicBezTo>
                        <a:pt x="8477" y="1619"/>
                        <a:pt x="6763" y="3334"/>
                        <a:pt x="5048" y="5048"/>
                      </a:cubicBezTo>
                      <a:cubicBezTo>
                        <a:pt x="3334" y="6763"/>
                        <a:pt x="1715" y="8477"/>
                        <a:pt x="0" y="10192"/>
                      </a:cubicBezTo>
                      <a:lnTo>
                        <a:pt x="468535" y="478727"/>
                      </a:lnTo>
                      <a:cubicBezTo>
                        <a:pt x="470249" y="477107"/>
                        <a:pt x="471964" y="475393"/>
                        <a:pt x="473678" y="473678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" name="Google Shape;22;p2"/>
                <p:cNvSpPr/>
                <p:nvPr/>
              </p:nvSpPr>
              <p:spPr>
                <a:xfrm>
                  <a:off x="2568860" y="2894457"/>
                  <a:ext cx="472440" cy="4724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2440" h="472439" extrusionOk="0">
                      <a:moveTo>
                        <a:pt x="472440" y="463868"/>
                      </a:moveTo>
                      <a:lnTo>
                        <a:pt x="8477" y="0"/>
                      </a:lnTo>
                      <a:cubicBezTo>
                        <a:pt x="5524" y="3905"/>
                        <a:pt x="2667" y="7810"/>
                        <a:pt x="0" y="11811"/>
                      </a:cubicBezTo>
                      <a:lnTo>
                        <a:pt x="460629" y="472440"/>
                      </a:lnTo>
                      <a:cubicBezTo>
                        <a:pt x="464630" y="469678"/>
                        <a:pt x="468535" y="466916"/>
                        <a:pt x="472440" y="463963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" name="Google Shape;23;p2"/>
                <p:cNvSpPr/>
                <p:nvPr/>
              </p:nvSpPr>
              <p:spPr>
                <a:xfrm>
                  <a:off x="2541238" y="2941319"/>
                  <a:ext cx="453199" cy="4531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3199" h="453199" extrusionOk="0">
                      <a:moveTo>
                        <a:pt x="453104" y="446532"/>
                      </a:moveTo>
                      <a:lnTo>
                        <a:pt x="6667" y="0"/>
                      </a:lnTo>
                      <a:cubicBezTo>
                        <a:pt x="4381" y="4477"/>
                        <a:pt x="2095" y="9049"/>
                        <a:pt x="0" y="13716"/>
                      </a:cubicBezTo>
                      <a:lnTo>
                        <a:pt x="439484" y="453199"/>
                      </a:lnTo>
                      <a:cubicBezTo>
                        <a:pt x="444056" y="451104"/>
                        <a:pt x="448628" y="448818"/>
                        <a:pt x="453200" y="446532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" name="Google Shape;24;p2"/>
                <p:cNvSpPr/>
                <p:nvPr/>
              </p:nvSpPr>
              <p:spPr>
                <a:xfrm>
                  <a:off x="2521235" y="2995612"/>
                  <a:ext cx="418814" cy="4188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8814" h="418814" extrusionOk="0">
                      <a:moveTo>
                        <a:pt x="418814" y="414338"/>
                      </a:moveTo>
                      <a:lnTo>
                        <a:pt x="4477" y="0"/>
                      </a:lnTo>
                      <a:cubicBezTo>
                        <a:pt x="2858" y="5239"/>
                        <a:pt x="1333" y="10573"/>
                        <a:pt x="0" y="15907"/>
                      </a:cubicBezTo>
                      <a:lnTo>
                        <a:pt x="402908" y="418814"/>
                      </a:lnTo>
                      <a:cubicBezTo>
                        <a:pt x="408242" y="417481"/>
                        <a:pt x="413480" y="415957"/>
                        <a:pt x="418814" y="414338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" name="Google Shape;25;p2"/>
                <p:cNvSpPr/>
                <p:nvPr/>
              </p:nvSpPr>
              <p:spPr>
                <a:xfrm>
                  <a:off x="2511425" y="3059144"/>
                  <a:ext cx="365188" cy="3651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5188" h="365188" extrusionOk="0">
                      <a:moveTo>
                        <a:pt x="365093" y="363665"/>
                      </a:moveTo>
                      <a:lnTo>
                        <a:pt x="1429" y="0"/>
                      </a:lnTo>
                      <a:cubicBezTo>
                        <a:pt x="762" y="6286"/>
                        <a:pt x="286" y="12573"/>
                        <a:pt x="0" y="18955"/>
                      </a:cubicBezTo>
                      <a:lnTo>
                        <a:pt x="346234" y="365189"/>
                      </a:lnTo>
                      <a:cubicBezTo>
                        <a:pt x="352520" y="364903"/>
                        <a:pt x="358902" y="364427"/>
                        <a:pt x="365189" y="36376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" name="Google Shape;26;p2"/>
                <p:cNvSpPr/>
                <p:nvPr/>
              </p:nvSpPr>
              <p:spPr>
                <a:xfrm>
                  <a:off x="2513901" y="3136582"/>
                  <a:ext cx="285178" cy="2851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178" h="285178" extrusionOk="0">
                      <a:moveTo>
                        <a:pt x="285179" y="285179"/>
                      </a:moveTo>
                      <a:lnTo>
                        <a:pt x="0" y="0"/>
                      </a:lnTo>
                      <a:cubicBezTo>
                        <a:pt x="1048" y="8192"/>
                        <a:pt x="2477" y="16383"/>
                        <a:pt x="4191" y="24479"/>
                      </a:cubicBezTo>
                      <a:lnTo>
                        <a:pt x="260699" y="280988"/>
                      </a:lnTo>
                      <a:cubicBezTo>
                        <a:pt x="268796" y="282702"/>
                        <a:pt x="276987" y="284036"/>
                        <a:pt x="285179" y="285179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" name="Google Shape;27;p2"/>
                <p:cNvSpPr/>
                <p:nvPr/>
              </p:nvSpPr>
              <p:spPr>
                <a:xfrm>
                  <a:off x="2549810" y="3248977"/>
                  <a:ext cx="136874" cy="1368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874" h="136874" extrusionOk="0">
                      <a:moveTo>
                        <a:pt x="0" y="0"/>
                      </a:moveTo>
                      <a:cubicBezTo>
                        <a:pt x="15049" y="28289"/>
                        <a:pt x="34481" y="54769"/>
                        <a:pt x="58293" y="78581"/>
                      </a:cubicBezTo>
                      <a:cubicBezTo>
                        <a:pt x="82105" y="102394"/>
                        <a:pt x="108680" y="121825"/>
                        <a:pt x="136874" y="136874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28" name="Google Shape;28;p2"/>
              <p:cNvSpPr/>
              <p:nvPr/>
            </p:nvSpPr>
            <p:spPr>
              <a:xfrm rot="-8100000">
                <a:off x="827815" y="446999"/>
                <a:ext cx="244800" cy="244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29" name="Google Shape;29;p2"/>
            <p:cNvGrpSpPr/>
            <p:nvPr/>
          </p:nvGrpSpPr>
          <p:grpSpPr>
            <a:xfrm>
              <a:off x="715258" y="4029864"/>
              <a:ext cx="1345206" cy="505921"/>
              <a:chOff x="5543550" y="3224212"/>
              <a:chExt cx="1101184" cy="414146"/>
            </a:xfrm>
          </p:grpSpPr>
          <p:grpSp>
            <p:nvGrpSpPr>
              <p:cNvPr id="30" name="Google Shape;30;p2"/>
              <p:cNvGrpSpPr/>
              <p:nvPr/>
            </p:nvGrpSpPr>
            <p:grpSpPr>
              <a:xfrm>
                <a:off x="5543550" y="3224212"/>
                <a:ext cx="1101089" cy="32194"/>
                <a:chOff x="5543550" y="3224212"/>
                <a:chExt cx="1101089" cy="32194"/>
              </a:xfrm>
            </p:grpSpPr>
            <p:sp>
              <p:nvSpPr>
                <p:cNvPr id="31" name="Google Shape;31;p2"/>
                <p:cNvSpPr/>
                <p:nvPr/>
              </p:nvSpPr>
              <p:spPr>
                <a:xfrm>
                  <a:off x="5543550" y="3224212"/>
                  <a:ext cx="32194" cy="32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94" h="32194" extrusionOk="0">
                      <a:moveTo>
                        <a:pt x="32195" y="16097"/>
                      </a:moveTo>
                      <a:cubicBezTo>
                        <a:pt x="32195" y="24955"/>
                        <a:pt x="24955" y="32195"/>
                        <a:pt x="16097" y="32195"/>
                      </a:cubicBezTo>
                      <a:cubicBezTo>
                        <a:pt x="7239" y="32195"/>
                        <a:pt x="0" y="24955"/>
                        <a:pt x="0" y="16097"/>
                      </a:cubicBezTo>
                      <a:cubicBezTo>
                        <a:pt x="0" y="7239"/>
                        <a:pt x="7239" y="0"/>
                        <a:pt x="16097" y="0"/>
                      </a:cubicBezTo>
                      <a:cubicBezTo>
                        <a:pt x="24955" y="0"/>
                        <a:pt x="32195" y="7239"/>
                        <a:pt x="32195" y="1609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" name="Google Shape;32;p2"/>
                <p:cNvSpPr/>
                <p:nvPr/>
              </p:nvSpPr>
              <p:spPr>
                <a:xfrm>
                  <a:off x="5721762" y="3224212"/>
                  <a:ext cx="32194" cy="32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94" h="32194" extrusionOk="0">
                      <a:moveTo>
                        <a:pt x="32195" y="16097"/>
                      </a:moveTo>
                      <a:cubicBezTo>
                        <a:pt x="32195" y="24988"/>
                        <a:pt x="24988" y="32195"/>
                        <a:pt x="16097" y="32195"/>
                      </a:cubicBezTo>
                      <a:cubicBezTo>
                        <a:pt x="7207" y="32195"/>
                        <a:pt x="0" y="24988"/>
                        <a:pt x="0" y="16097"/>
                      </a:cubicBezTo>
                      <a:cubicBezTo>
                        <a:pt x="0" y="7207"/>
                        <a:pt x="7207" y="0"/>
                        <a:pt x="16097" y="0"/>
                      </a:cubicBezTo>
                      <a:cubicBezTo>
                        <a:pt x="24988" y="0"/>
                        <a:pt x="32195" y="7207"/>
                        <a:pt x="32195" y="1609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" name="Google Shape;33;p2"/>
                <p:cNvSpPr/>
                <p:nvPr/>
              </p:nvSpPr>
              <p:spPr>
                <a:xfrm>
                  <a:off x="5899880" y="3224212"/>
                  <a:ext cx="32194" cy="32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94" h="32194" extrusionOk="0">
                      <a:moveTo>
                        <a:pt x="32195" y="16097"/>
                      </a:moveTo>
                      <a:cubicBezTo>
                        <a:pt x="32195" y="24988"/>
                        <a:pt x="24988" y="32195"/>
                        <a:pt x="16097" y="32195"/>
                      </a:cubicBezTo>
                      <a:cubicBezTo>
                        <a:pt x="7207" y="32195"/>
                        <a:pt x="0" y="24988"/>
                        <a:pt x="0" y="16097"/>
                      </a:cubicBezTo>
                      <a:cubicBezTo>
                        <a:pt x="0" y="7207"/>
                        <a:pt x="7207" y="0"/>
                        <a:pt x="16097" y="0"/>
                      </a:cubicBezTo>
                      <a:cubicBezTo>
                        <a:pt x="24988" y="0"/>
                        <a:pt x="32195" y="7207"/>
                        <a:pt x="32195" y="1609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" name="Google Shape;34;p2"/>
                <p:cNvSpPr/>
                <p:nvPr/>
              </p:nvSpPr>
              <p:spPr>
                <a:xfrm>
                  <a:off x="6078092" y="3224212"/>
                  <a:ext cx="32194" cy="32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94" h="32194" extrusionOk="0">
                      <a:moveTo>
                        <a:pt x="32195" y="16097"/>
                      </a:moveTo>
                      <a:cubicBezTo>
                        <a:pt x="32195" y="24955"/>
                        <a:pt x="24956" y="32195"/>
                        <a:pt x="16097" y="32195"/>
                      </a:cubicBezTo>
                      <a:cubicBezTo>
                        <a:pt x="7239" y="32195"/>
                        <a:pt x="0" y="24955"/>
                        <a:pt x="0" y="16097"/>
                      </a:cubicBezTo>
                      <a:cubicBezTo>
                        <a:pt x="0" y="7239"/>
                        <a:pt x="7239" y="0"/>
                        <a:pt x="16097" y="0"/>
                      </a:cubicBezTo>
                      <a:cubicBezTo>
                        <a:pt x="24956" y="0"/>
                        <a:pt x="32195" y="7239"/>
                        <a:pt x="32195" y="1609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5" name="Google Shape;35;p2"/>
                <p:cNvSpPr/>
                <p:nvPr/>
              </p:nvSpPr>
              <p:spPr>
                <a:xfrm>
                  <a:off x="6256210" y="3224212"/>
                  <a:ext cx="32194" cy="32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94" h="32194" extrusionOk="0">
                      <a:moveTo>
                        <a:pt x="32194" y="16097"/>
                      </a:moveTo>
                      <a:cubicBezTo>
                        <a:pt x="32194" y="24988"/>
                        <a:pt x="24987" y="32195"/>
                        <a:pt x="16097" y="32195"/>
                      </a:cubicBezTo>
                      <a:cubicBezTo>
                        <a:pt x="7207" y="32195"/>
                        <a:pt x="0" y="24988"/>
                        <a:pt x="0" y="16097"/>
                      </a:cubicBezTo>
                      <a:cubicBezTo>
                        <a:pt x="0" y="7207"/>
                        <a:pt x="7207" y="0"/>
                        <a:pt x="16097" y="0"/>
                      </a:cubicBezTo>
                      <a:cubicBezTo>
                        <a:pt x="24987" y="0"/>
                        <a:pt x="32194" y="7207"/>
                        <a:pt x="32194" y="1609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6" name="Google Shape;36;p2"/>
                <p:cNvSpPr/>
                <p:nvPr/>
              </p:nvSpPr>
              <p:spPr>
                <a:xfrm>
                  <a:off x="6434328" y="3224212"/>
                  <a:ext cx="32194" cy="32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94" h="32194" extrusionOk="0">
                      <a:moveTo>
                        <a:pt x="32195" y="16097"/>
                      </a:moveTo>
                      <a:cubicBezTo>
                        <a:pt x="32195" y="24988"/>
                        <a:pt x="24988" y="32195"/>
                        <a:pt x="16097" y="32195"/>
                      </a:cubicBezTo>
                      <a:cubicBezTo>
                        <a:pt x="7207" y="32195"/>
                        <a:pt x="0" y="24988"/>
                        <a:pt x="0" y="16097"/>
                      </a:cubicBezTo>
                      <a:cubicBezTo>
                        <a:pt x="0" y="7207"/>
                        <a:pt x="7207" y="0"/>
                        <a:pt x="16097" y="0"/>
                      </a:cubicBezTo>
                      <a:cubicBezTo>
                        <a:pt x="24988" y="0"/>
                        <a:pt x="32195" y="7207"/>
                        <a:pt x="32195" y="1609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7" name="Google Shape;37;p2"/>
                <p:cNvSpPr/>
                <p:nvPr/>
              </p:nvSpPr>
              <p:spPr>
                <a:xfrm>
                  <a:off x="6612445" y="3224212"/>
                  <a:ext cx="32194" cy="32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94" h="32194" extrusionOk="0">
                      <a:moveTo>
                        <a:pt x="32194" y="16097"/>
                      </a:moveTo>
                      <a:cubicBezTo>
                        <a:pt x="32194" y="24988"/>
                        <a:pt x="24988" y="32195"/>
                        <a:pt x="16097" y="32195"/>
                      </a:cubicBezTo>
                      <a:cubicBezTo>
                        <a:pt x="7207" y="32195"/>
                        <a:pt x="0" y="24988"/>
                        <a:pt x="0" y="16097"/>
                      </a:cubicBezTo>
                      <a:cubicBezTo>
                        <a:pt x="0" y="7207"/>
                        <a:pt x="7207" y="0"/>
                        <a:pt x="16097" y="0"/>
                      </a:cubicBezTo>
                      <a:cubicBezTo>
                        <a:pt x="24988" y="0"/>
                        <a:pt x="32194" y="7207"/>
                        <a:pt x="32194" y="1609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38" name="Google Shape;38;p2"/>
              <p:cNvGrpSpPr/>
              <p:nvPr/>
            </p:nvGrpSpPr>
            <p:grpSpPr>
              <a:xfrm>
                <a:off x="5543550" y="3351561"/>
                <a:ext cx="1101184" cy="32194"/>
                <a:chOff x="5543550" y="3351561"/>
                <a:chExt cx="1101184" cy="32194"/>
              </a:xfrm>
            </p:grpSpPr>
            <p:sp>
              <p:nvSpPr>
                <p:cNvPr id="39" name="Google Shape;39;p2"/>
                <p:cNvSpPr/>
                <p:nvPr/>
              </p:nvSpPr>
              <p:spPr>
                <a:xfrm>
                  <a:off x="5543550" y="3351561"/>
                  <a:ext cx="32194" cy="32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94" h="32194" extrusionOk="0">
                      <a:moveTo>
                        <a:pt x="32195" y="16097"/>
                      </a:moveTo>
                      <a:cubicBezTo>
                        <a:pt x="32195" y="24955"/>
                        <a:pt x="24955" y="32195"/>
                        <a:pt x="16097" y="32195"/>
                      </a:cubicBezTo>
                      <a:cubicBezTo>
                        <a:pt x="7239" y="32195"/>
                        <a:pt x="0" y="24955"/>
                        <a:pt x="0" y="16097"/>
                      </a:cubicBezTo>
                      <a:cubicBezTo>
                        <a:pt x="0" y="7239"/>
                        <a:pt x="7239" y="0"/>
                        <a:pt x="16097" y="0"/>
                      </a:cubicBezTo>
                      <a:cubicBezTo>
                        <a:pt x="24955" y="0"/>
                        <a:pt x="32195" y="7239"/>
                        <a:pt x="32195" y="1609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0" name="Google Shape;40;p2"/>
                <p:cNvSpPr/>
                <p:nvPr/>
              </p:nvSpPr>
              <p:spPr>
                <a:xfrm>
                  <a:off x="5721762" y="3351561"/>
                  <a:ext cx="32194" cy="32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94" h="32194" extrusionOk="0">
                      <a:moveTo>
                        <a:pt x="32195" y="16097"/>
                      </a:moveTo>
                      <a:cubicBezTo>
                        <a:pt x="32195" y="24955"/>
                        <a:pt x="24956" y="32195"/>
                        <a:pt x="16097" y="32195"/>
                      </a:cubicBezTo>
                      <a:cubicBezTo>
                        <a:pt x="7239" y="32195"/>
                        <a:pt x="0" y="24955"/>
                        <a:pt x="0" y="16097"/>
                      </a:cubicBezTo>
                      <a:cubicBezTo>
                        <a:pt x="0" y="7239"/>
                        <a:pt x="7239" y="0"/>
                        <a:pt x="16097" y="0"/>
                      </a:cubicBezTo>
                      <a:cubicBezTo>
                        <a:pt x="24956" y="0"/>
                        <a:pt x="32195" y="7239"/>
                        <a:pt x="32195" y="1609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1" name="Google Shape;41;p2"/>
                <p:cNvSpPr/>
                <p:nvPr/>
              </p:nvSpPr>
              <p:spPr>
                <a:xfrm>
                  <a:off x="5899880" y="3351561"/>
                  <a:ext cx="32194" cy="32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94" h="32194" extrusionOk="0">
                      <a:moveTo>
                        <a:pt x="32195" y="16097"/>
                      </a:moveTo>
                      <a:cubicBezTo>
                        <a:pt x="32195" y="24955"/>
                        <a:pt x="24955" y="32195"/>
                        <a:pt x="16097" y="32195"/>
                      </a:cubicBezTo>
                      <a:cubicBezTo>
                        <a:pt x="7239" y="32195"/>
                        <a:pt x="0" y="24955"/>
                        <a:pt x="0" y="16097"/>
                      </a:cubicBezTo>
                      <a:cubicBezTo>
                        <a:pt x="0" y="7239"/>
                        <a:pt x="7239" y="0"/>
                        <a:pt x="16097" y="0"/>
                      </a:cubicBezTo>
                      <a:cubicBezTo>
                        <a:pt x="24955" y="0"/>
                        <a:pt x="32195" y="7239"/>
                        <a:pt x="32195" y="1609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" name="Google Shape;42;p2"/>
                <p:cNvSpPr/>
                <p:nvPr/>
              </p:nvSpPr>
              <p:spPr>
                <a:xfrm>
                  <a:off x="6078092" y="3351561"/>
                  <a:ext cx="32194" cy="32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94" h="32194" extrusionOk="0">
                      <a:moveTo>
                        <a:pt x="32195" y="16097"/>
                      </a:moveTo>
                      <a:cubicBezTo>
                        <a:pt x="32195" y="24955"/>
                        <a:pt x="24956" y="32195"/>
                        <a:pt x="16097" y="32195"/>
                      </a:cubicBezTo>
                      <a:cubicBezTo>
                        <a:pt x="7239" y="32195"/>
                        <a:pt x="0" y="24955"/>
                        <a:pt x="0" y="16097"/>
                      </a:cubicBezTo>
                      <a:cubicBezTo>
                        <a:pt x="0" y="7239"/>
                        <a:pt x="7239" y="0"/>
                        <a:pt x="16097" y="0"/>
                      </a:cubicBezTo>
                      <a:cubicBezTo>
                        <a:pt x="24956" y="0"/>
                        <a:pt x="32195" y="7239"/>
                        <a:pt x="32195" y="1609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" name="Google Shape;43;p2"/>
                <p:cNvSpPr/>
                <p:nvPr/>
              </p:nvSpPr>
              <p:spPr>
                <a:xfrm>
                  <a:off x="6256210" y="3351561"/>
                  <a:ext cx="32194" cy="32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94" h="32194" extrusionOk="0">
                      <a:moveTo>
                        <a:pt x="32194" y="16097"/>
                      </a:moveTo>
                      <a:cubicBezTo>
                        <a:pt x="32194" y="24955"/>
                        <a:pt x="24956" y="32195"/>
                        <a:pt x="16097" y="32195"/>
                      </a:cubicBezTo>
                      <a:cubicBezTo>
                        <a:pt x="7239" y="32195"/>
                        <a:pt x="0" y="24955"/>
                        <a:pt x="0" y="16097"/>
                      </a:cubicBezTo>
                      <a:cubicBezTo>
                        <a:pt x="0" y="7239"/>
                        <a:pt x="7239" y="0"/>
                        <a:pt x="16097" y="0"/>
                      </a:cubicBezTo>
                      <a:cubicBezTo>
                        <a:pt x="24956" y="0"/>
                        <a:pt x="32194" y="7239"/>
                        <a:pt x="32194" y="1609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4" name="Google Shape;44;p2"/>
                <p:cNvSpPr/>
                <p:nvPr/>
              </p:nvSpPr>
              <p:spPr>
                <a:xfrm>
                  <a:off x="6434327" y="3351561"/>
                  <a:ext cx="32194" cy="32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94" h="32194" extrusionOk="0">
                      <a:moveTo>
                        <a:pt x="32195" y="16097"/>
                      </a:moveTo>
                      <a:cubicBezTo>
                        <a:pt x="32195" y="24955"/>
                        <a:pt x="24956" y="32195"/>
                        <a:pt x="16097" y="32195"/>
                      </a:cubicBezTo>
                      <a:cubicBezTo>
                        <a:pt x="7239" y="32195"/>
                        <a:pt x="0" y="24955"/>
                        <a:pt x="0" y="16097"/>
                      </a:cubicBezTo>
                      <a:cubicBezTo>
                        <a:pt x="0" y="7239"/>
                        <a:pt x="7239" y="0"/>
                        <a:pt x="16097" y="0"/>
                      </a:cubicBezTo>
                      <a:cubicBezTo>
                        <a:pt x="24956" y="0"/>
                        <a:pt x="32195" y="7239"/>
                        <a:pt x="32195" y="1609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5" name="Google Shape;45;p2"/>
                <p:cNvSpPr/>
                <p:nvPr/>
              </p:nvSpPr>
              <p:spPr>
                <a:xfrm>
                  <a:off x="6612540" y="3351561"/>
                  <a:ext cx="32194" cy="32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94" h="32194" extrusionOk="0">
                      <a:moveTo>
                        <a:pt x="32194" y="16097"/>
                      </a:moveTo>
                      <a:cubicBezTo>
                        <a:pt x="32194" y="24955"/>
                        <a:pt x="24955" y="32195"/>
                        <a:pt x="16097" y="32195"/>
                      </a:cubicBezTo>
                      <a:cubicBezTo>
                        <a:pt x="7239" y="32195"/>
                        <a:pt x="0" y="24955"/>
                        <a:pt x="0" y="16097"/>
                      </a:cubicBezTo>
                      <a:cubicBezTo>
                        <a:pt x="0" y="7239"/>
                        <a:pt x="7239" y="0"/>
                        <a:pt x="16097" y="0"/>
                      </a:cubicBezTo>
                      <a:cubicBezTo>
                        <a:pt x="24955" y="0"/>
                        <a:pt x="32194" y="7239"/>
                        <a:pt x="32194" y="1609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6" name="Google Shape;46;p2"/>
              <p:cNvGrpSpPr/>
              <p:nvPr/>
            </p:nvGrpSpPr>
            <p:grpSpPr>
              <a:xfrm>
                <a:off x="5543550" y="3478815"/>
                <a:ext cx="1101089" cy="32194"/>
                <a:chOff x="5543550" y="3478815"/>
                <a:chExt cx="1101089" cy="32194"/>
              </a:xfrm>
            </p:grpSpPr>
            <p:sp>
              <p:nvSpPr>
                <p:cNvPr id="47" name="Google Shape;47;p2"/>
                <p:cNvSpPr/>
                <p:nvPr/>
              </p:nvSpPr>
              <p:spPr>
                <a:xfrm>
                  <a:off x="5543550" y="3478815"/>
                  <a:ext cx="32194" cy="32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94" h="32194" extrusionOk="0">
                      <a:moveTo>
                        <a:pt x="32195" y="16097"/>
                      </a:moveTo>
                      <a:cubicBezTo>
                        <a:pt x="32195" y="24956"/>
                        <a:pt x="24955" y="32195"/>
                        <a:pt x="16097" y="32195"/>
                      </a:cubicBezTo>
                      <a:cubicBezTo>
                        <a:pt x="7239" y="32195"/>
                        <a:pt x="0" y="24956"/>
                        <a:pt x="0" y="16097"/>
                      </a:cubicBezTo>
                      <a:cubicBezTo>
                        <a:pt x="0" y="7239"/>
                        <a:pt x="7239" y="0"/>
                        <a:pt x="16097" y="0"/>
                      </a:cubicBezTo>
                      <a:cubicBezTo>
                        <a:pt x="24955" y="0"/>
                        <a:pt x="32195" y="7239"/>
                        <a:pt x="32195" y="1609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8" name="Google Shape;48;p2"/>
                <p:cNvSpPr/>
                <p:nvPr/>
              </p:nvSpPr>
              <p:spPr>
                <a:xfrm>
                  <a:off x="5721762" y="3478815"/>
                  <a:ext cx="32194" cy="32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94" h="32194" extrusionOk="0">
                      <a:moveTo>
                        <a:pt x="32195" y="16097"/>
                      </a:moveTo>
                      <a:cubicBezTo>
                        <a:pt x="32195" y="24988"/>
                        <a:pt x="24988" y="32195"/>
                        <a:pt x="16097" y="32195"/>
                      </a:cubicBezTo>
                      <a:cubicBezTo>
                        <a:pt x="7207" y="32195"/>
                        <a:pt x="0" y="24988"/>
                        <a:pt x="0" y="16097"/>
                      </a:cubicBezTo>
                      <a:cubicBezTo>
                        <a:pt x="0" y="7207"/>
                        <a:pt x="7207" y="0"/>
                        <a:pt x="16097" y="0"/>
                      </a:cubicBezTo>
                      <a:cubicBezTo>
                        <a:pt x="24988" y="0"/>
                        <a:pt x="32195" y="7207"/>
                        <a:pt x="32195" y="1609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9" name="Google Shape;49;p2"/>
                <p:cNvSpPr/>
                <p:nvPr/>
              </p:nvSpPr>
              <p:spPr>
                <a:xfrm>
                  <a:off x="5899880" y="3478815"/>
                  <a:ext cx="32194" cy="32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94" h="32194" extrusionOk="0">
                      <a:moveTo>
                        <a:pt x="32195" y="16097"/>
                      </a:moveTo>
                      <a:cubicBezTo>
                        <a:pt x="32195" y="24988"/>
                        <a:pt x="24988" y="32195"/>
                        <a:pt x="16097" y="32195"/>
                      </a:cubicBezTo>
                      <a:cubicBezTo>
                        <a:pt x="7207" y="32195"/>
                        <a:pt x="0" y="24988"/>
                        <a:pt x="0" y="16097"/>
                      </a:cubicBezTo>
                      <a:cubicBezTo>
                        <a:pt x="0" y="7207"/>
                        <a:pt x="7207" y="0"/>
                        <a:pt x="16097" y="0"/>
                      </a:cubicBezTo>
                      <a:cubicBezTo>
                        <a:pt x="24988" y="0"/>
                        <a:pt x="32195" y="7207"/>
                        <a:pt x="32195" y="1609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0" name="Google Shape;50;p2"/>
                <p:cNvSpPr/>
                <p:nvPr/>
              </p:nvSpPr>
              <p:spPr>
                <a:xfrm>
                  <a:off x="6078092" y="3478815"/>
                  <a:ext cx="32194" cy="32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94" h="32194" extrusionOk="0">
                      <a:moveTo>
                        <a:pt x="32195" y="16097"/>
                      </a:moveTo>
                      <a:cubicBezTo>
                        <a:pt x="32195" y="24956"/>
                        <a:pt x="24956" y="32195"/>
                        <a:pt x="16097" y="32195"/>
                      </a:cubicBezTo>
                      <a:cubicBezTo>
                        <a:pt x="7239" y="32195"/>
                        <a:pt x="0" y="24956"/>
                        <a:pt x="0" y="16097"/>
                      </a:cubicBezTo>
                      <a:cubicBezTo>
                        <a:pt x="0" y="7239"/>
                        <a:pt x="7239" y="0"/>
                        <a:pt x="16097" y="0"/>
                      </a:cubicBezTo>
                      <a:cubicBezTo>
                        <a:pt x="24956" y="0"/>
                        <a:pt x="32195" y="7239"/>
                        <a:pt x="32195" y="1609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1" name="Google Shape;51;p2"/>
                <p:cNvSpPr/>
                <p:nvPr/>
              </p:nvSpPr>
              <p:spPr>
                <a:xfrm>
                  <a:off x="6256210" y="3478815"/>
                  <a:ext cx="32194" cy="32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94" h="32194" extrusionOk="0">
                      <a:moveTo>
                        <a:pt x="32194" y="16097"/>
                      </a:moveTo>
                      <a:cubicBezTo>
                        <a:pt x="32194" y="24988"/>
                        <a:pt x="24987" y="32195"/>
                        <a:pt x="16097" y="32195"/>
                      </a:cubicBezTo>
                      <a:cubicBezTo>
                        <a:pt x="7207" y="32195"/>
                        <a:pt x="0" y="24988"/>
                        <a:pt x="0" y="16097"/>
                      </a:cubicBezTo>
                      <a:cubicBezTo>
                        <a:pt x="0" y="7207"/>
                        <a:pt x="7207" y="0"/>
                        <a:pt x="16097" y="0"/>
                      </a:cubicBezTo>
                      <a:cubicBezTo>
                        <a:pt x="24987" y="0"/>
                        <a:pt x="32194" y="7207"/>
                        <a:pt x="32194" y="1609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2" name="Google Shape;52;p2"/>
                <p:cNvSpPr/>
                <p:nvPr/>
              </p:nvSpPr>
              <p:spPr>
                <a:xfrm>
                  <a:off x="6434328" y="3478815"/>
                  <a:ext cx="32194" cy="32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94" h="32194" extrusionOk="0">
                      <a:moveTo>
                        <a:pt x="32195" y="16097"/>
                      </a:moveTo>
                      <a:cubicBezTo>
                        <a:pt x="32195" y="24988"/>
                        <a:pt x="24988" y="32195"/>
                        <a:pt x="16097" y="32195"/>
                      </a:cubicBezTo>
                      <a:cubicBezTo>
                        <a:pt x="7207" y="32195"/>
                        <a:pt x="0" y="24988"/>
                        <a:pt x="0" y="16097"/>
                      </a:cubicBezTo>
                      <a:cubicBezTo>
                        <a:pt x="0" y="7207"/>
                        <a:pt x="7207" y="0"/>
                        <a:pt x="16097" y="0"/>
                      </a:cubicBezTo>
                      <a:cubicBezTo>
                        <a:pt x="24988" y="0"/>
                        <a:pt x="32195" y="7207"/>
                        <a:pt x="32195" y="1609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3" name="Google Shape;53;p2"/>
                <p:cNvSpPr/>
                <p:nvPr/>
              </p:nvSpPr>
              <p:spPr>
                <a:xfrm>
                  <a:off x="6612445" y="3478815"/>
                  <a:ext cx="32194" cy="32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94" h="32194" extrusionOk="0">
                      <a:moveTo>
                        <a:pt x="32194" y="16097"/>
                      </a:moveTo>
                      <a:cubicBezTo>
                        <a:pt x="32194" y="24988"/>
                        <a:pt x="24988" y="32195"/>
                        <a:pt x="16097" y="32195"/>
                      </a:cubicBezTo>
                      <a:cubicBezTo>
                        <a:pt x="7207" y="32195"/>
                        <a:pt x="0" y="24988"/>
                        <a:pt x="0" y="16097"/>
                      </a:cubicBezTo>
                      <a:cubicBezTo>
                        <a:pt x="0" y="7207"/>
                        <a:pt x="7207" y="0"/>
                        <a:pt x="16097" y="0"/>
                      </a:cubicBezTo>
                      <a:cubicBezTo>
                        <a:pt x="24988" y="0"/>
                        <a:pt x="32194" y="7207"/>
                        <a:pt x="32194" y="1609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54" name="Google Shape;54;p2"/>
              <p:cNvGrpSpPr/>
              <p:nvPr/>
            </p:nvGrpSpPr>
            <p:grpSpPr>
              <a:xfrm>
                <a:off x="5543550" y="3606164"/>
                <a:ext cx="1101184" cy="32194"/>
                <a:chOff x="5543550" y="3606164"/>
                <a:chExt cx="1101184" cy="32194"/>
              </a:xfrm>
            </p:grpSpPr>
            <p:sp>
              <p:nvSpPr>
                <p:cNvPr id="55" name="Google Shape;55;p2"/>
                <p:cNvSpPr/>
                <p:nvPr/>
              </p:nvSpPr>
              <p:spPr>
                <a:xfrm>
                  <a:off x="5543550" y="3606164"/>
                  <a:ext cx="32194" cy="32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94" h="32194" extrusionOk="0">
                      <a:moveTo>
                        <a:pt x="32195" y="16097"/>
                      </a:moveTo>
                      <a:cubicBezTo>
                        <a:pt x="32195" y="24956"/>
                        <a:pt x="24955" y="32195"/>
                        <a:pt x="16097" y="32195"/>
                      </a:cubicBezTo>
                      <a:cubicBezTo>
                        <a:pt x="7239" y="32195"/>
                        <a:pt x="0" y="24956"/>
                        <a:pt x="0" y="16097"/>
                      </a:cubicBezTo>
                      <a:cubicBezTo>
                        <a:pt x="0" y="7239"/>
                        <a:pt x="7239" y="0"/>
                        <a:pt x="16097" y="0"/>
                      </a:cubicBezTo>
                      <a:cubicBezTo>
                        <a:pt x="24955" y="0"/>
                        <a:pt x="32195" y="7239"/>
                        <a:pt x="32195" y="1609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" name="Google Shape;56;p2"/>
                <p:cNvSpPr/>
                <p:nvPr/>
              </p:nvSpPr>
              <p:spPr>
                <a:xfrm>
                  <a:off x="5721762" y="3606164"/>
                  <a:ext cx="32194" cy="32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94" h="32194" extrusionOk="0">
                      <a:moveTo>
                        <a:pt x="32195" y="16097"/>
                      </a:moveTo>
                      <a:cubicBezTo>
                        <a:pt x="32195" y="24956"/>
                        <a:pt x="24956" y="32195"/>
                        <a:pt x="16097" y="32195"/>
                      </a:cubicBezTo>
                      <a:cubicBezTo>
                        <a:pt x="7239" y="32195"/>
                        <a:pt x="0" y="24956"/>
                        <a:pt x="0" y="16097"/>
                      </a:cubicBezTo>
                      <a:cubicBezTo>
                        <a:pt x="0" y="7239"/>
                        <a:pt x="7239" y="0"/>
                        <a:pt x="16097" y="0"/>
                      </a:cubicBezTo>
                      <a:cubicBezTo>
                        <a:pt x="24956" y="0"/>
                        <a:pt x="32195" y="7239"/>
                        <a:pt x="32195" y="1609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" name="Google Shape;57;p2"/>
                <p:cNvSpPr/>
                <p:nvPr/>
              </p:nvSpPr>
              <p:spPr>
                <a:xfrm>
                  <a:off x="5899880" y="3606164"/>
                  <a:ext cx="32194" cy="32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94" h="32194" extrusionOk="0">
                      <a:moveTo>
                        <a:pt x="32195" y="16097"/>
                      </a:moveTo>
                      <a:cubicBezTo>
                        <a:pt x="32195" y="24956"/>
                        <a:pt x="24955" y="32195"/>
                        <a:pt x="16097" y="32195"/>
                      </a:cubicBezTo>
                      <a:cubicBezTo>
                        <a:pt x="7239" y="32195"/>
                        <a:pt x="0" y="24956"/>
                        <a:pt x="0" y="16097"/>
                      </a:cubicBezTo>
                      <a:cubicBezTo>
                        <a:pt x="0" y="7239"/>
                        <a:pt x="7239" y="0"/>
                        <a:pt x="16097" y="0"/>
                      </a:cubicBezTo>
                      <a:cubicBezTo>
                        <a:pt x="24955" y="0"/>
                        <a:pt x="32195" y="7239"/>
                        <a:pt x="32195" y="1609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" name="Google Shape;58;p2"/>
                <p:cNvSpPr/>
                <p:nvPr/>
              </p:nvSpPr>
              <p:spPr>
                <a:xfrm>
                  <a:off x="6078092" y="3606164"/>
                  <a:ext cx="32194" cy="32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94" h="32194" extrusionOk="0">
                      <a:moveTo>
                        <a:pt x="32195" y="16097"/>
                      </a:moveTo>
                      <a:cubicBezTo>
                        <a:pt x="32195" y="24956"/>
                        <a:pt x="24956" y="32195"/>
                        <a:pt x="16097" y="32195"/>
                      </a:cubicBezTo>
                      <a:cubicBezTo>
                        <a:pt x="7239" y="32195"/>
                        <a:pt x="0" y="24956"/>
                        <a:pt x="0" y="16097"/>
                      </a:cubicBezTo>
                      <a:cubicBezTo>
                        <a:pt x="0" y="7239"/>
                        <a:pt x="7239" y="0"/>
                        <a:pt x="16097" y="0"/>
                      </a:cubicBezTo>
                      <a:cubicBezTo>
                        <a:pt x="24956" y="0"/>
                        <a:pt x="32195" y="7239"/>
                        <a:pt x="32195" y="1609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9" name="Google Shape;59;p2"/>
                <p:cNvSpPr/>
                <p:nvPr/>
              </p:nvSpPr>
              <p:spPr>
                <a:xfrm>
                  <a:off x="6256210" y="3606164"/>
                  <a:ext cx="32194" cy="32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94" h="32194" extrusionOk="0">
                      <a:moveTo>
                        <a:pt x="32194" y="16097"/>
                      </a:moveTo>
                      <a:cubicBezTo>
                        <a:pt x="32194" y="24956"/>
                        <a:pt x="24956" y="32195"/>
                        <a:pt x="16097" y="32195"/>
                      </a:cubicBezTo>
                      <a:cubicBezTo>
                        <a:pt x="7239" y="32195"/>
                        <a:pt x="0" y="24956"/>
                        <a:pt x="0" y="16097"/>
                      </a:cubicBezTo>
                      <a:cubicBezTo>
                        <a:pt x="0" y="7239"/>
                        <a:pt x="7239" y="0"/>
                        <a:pt x="16097" y="0"/>
                      </a:cubicBezTo>
                      <a:cubicBezTo>
                        <a:pt x="24956" y="0"/>
                        <a:pt x="32194" y="7239"/>
                        <a:pt x="32194" y="1609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" name="Google Shape;60;p2"/>
                <p:cNvSpPr/>
                <p:nvPr/>
              </p:nvSpPr>
              <p:spPr>
                <a:xfrm>
                  <a:off x="6434327" y="3606164"/>
                  <a:ext cx="32194" cy="32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94" h="32194" extrusionOk="0">
                      <a:moveTo>
                        <a:pt x="32195" y="16097"/>
                      </a:moveTo>
                      <a:cubicBezTo>
                        <a:pt x="32195" y="24956"/>
                        <a:pt x="24956" y="32195"/>
                        <a:pt x="16097" y="32195"/>
                      </a:cubicBezTo>
                      <a:cubicBezTo>
                        <a:pt x="7239" y="32195"/>
                        <a:pt x="0" y="24956"/>
                        <a:pt x="0" y="16097"/>
                      </a:cubicBezTo>
                      <a:cubicBezTo>
                        <a:pt x="0" y="7239"/>
                        <a:pt x="7239" y="0"/>
                        <a:pt x="16097" y="0"/>
                      </a:cubicBezTo>
                      <a:cubicBezTo>
                        <a:pt x="24956" y="0"/>
                        <a:pt x="32195" y="7239"/>
                        <a:pt x="32195" y="1609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" name="Google Shape;61;p2"/>
                <p:cNvSpPr/>
                <p:nvPr/>
              </p:nvSpPr>
              <p:spPr>
                <a:xfrm>
                  <a:off x="6612540" y="3606164"/>
                  <a:ext cx="32194" cy="32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94" h="32194" extrusionOk="0">
                      <a:moveTo>
                        <a:pt x="32194" y="16097"/>
                      </a:moveTo>
                      <a:cubicBezTo>
                        <a:pt x="32194" y="24956"/>
                        <a:pt x="24955" y="32195"/>
                        <a:pt x="16097" y="32195"/>
                      </a:cubicBezTo>
                      <a:cubicBezTo>
                        <a:pt x="7239" y="32195"/>
                        <a:pt x="0" y="24956"/>
                        <a:pt x="0" y="16097"/>
                      </a:cubicBezTo>
                      <a:cubicBezTo>
                        <a:pt x="0" y="7239"/>
                        <a:pt x="7239" y="0"/>
                        <a:pt x="16097" y="0"/>
                      </a:cubicBezTo>
                      <a:cubicBezTo>
                        <a:pt x="24955" y="0"/>
                        <a:pt x="32194" y="7239"/>
                        <a:pt x="32194" y="1609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62" name="Google Shape;62;p2"/>
            <p:cNvGrpSpPr/>
            <p:nvPr/>
          </p:nvGrpSpPr>
          <p:grpSpPr>
            <a:xfrm rot="5400000">
              <a:off x="8603996" y="1931607"/>
              <a:ext cx="355563" cy="975487"/>
              <a:chOff x="9018495" y="2602177"/>
              <a:chExt cx="269366" cy="738949"/>
            </a:xfrm>
          </p:grpSpPr>
          <p:sp>
            <p:nvSpPr>
              <p:cNvPr id="63" name="Google Shape;63;p2"/>
              <p:cNvSpPr/>
              <p:nvPr/>
            </p:nvSpPr>
            <p:spPr>
              <a:xfrm>
                <a:off x="9018495" y="2602177"/>
                <a:ext cx="110966" cy="738949"/>
              </a:xfrm>
              <a:custGeom>
                <a:avLst/>
                <a:gdLst/>
                <a:ahLst/>
                <a:cxnLst/>
                <a:rect l="l" t="t" r="r" b="b"/>
                <a:pathLst>
                  <a:path w="110966" h="738949" extrusionOk="0">
                    <a:moveTo>
                      <a:pt x="82677" y="738950"/>
                    </a:moveTo>
                    <a:lnTo>
                      <a:pt x="0" y="657511"/>
                    </a:lnTo>
                    <a:lnTo>
                      <a:pt x="73057" y="585407"/>
                    </a:lnTo>
                    <a:lnTo>
                      <a:pt x="0" y="513493"/>
                    </a:lnTo>
                    <a:lnTo>
                      <a:pt x="73057" y="441484"/>
                    </a:lnTo>
                    <a:lnTo>
                      <a:pt x="0" y="369475"/>
                    </a:lnTo>
                    <a:lnTo>
                      <a:pt x="73057" y="297466"/>
                    </a:lnTo>
                    <a:lnTo>
                      <a:pt x="0" y="225457"/>
                    </a:lnTo>
                    <a:lnTo>
                      <a:pt x="73057" y="153448"/>
                    </a:lnTo>
                    <a:lnTo>
                      <a:pt x="0" y="81439"/>
                    </a:lnTo>
                    <a:lnTo>
                      <a:pt x="82677" y="0"/>
                    </a:lnTo>
                    <a:lnTo>
                      <a:pt x="101346" y="18955"/>
                    </a:lnTo>
                    <a:lnTo>
                      <a:pt x="37910" y="81439"/>
                    </a:lnTo>
                    <a:lnTo>
                      <a:pt x="110966" y="153448"/>
                    </a:lnTo>
                    <a:lnTo>
                      <a:pt x="37910" y="225457"/>
                    </a:lnTo>
                    <a:lnTo>
                      <a:pt x="110966" y="297466"/>
                    </a:lnTo>
                    <a:lnTo>
                      <a:pt x="37910" y="369475"/>
                    </a:lnTo>
                    <a:lnTo>
                      <a:pt x="110966" y="441484"/>
                    </a:lnTo>
                    <a:lnTo>
                      <a:pt x="37910" y="513493"/>
                    </a:lnTo>
                    <a:lnTo>
                      <a:pt x="110966" y="585407"/>
                    </a:lnTo>
                    <a:lnTo>
                      <a:pt x="37910" y="657511"/>
                    </a:lnTo>
                    <a:lnTo>
                      <a:pt x="101346" y="719995"/>
                    </a:lnTo>
                    <a:lnTo>
                      <a:pt x="82677" y="73895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" name="Google Shape;64;p2"/>
              <p:cNvSpPr/>
              <p:nvPr/>
            </p:nvSpPr>
            <p:spPr>
              <a:xfrm>
                <a:off x="9176895" y="2602177"/>
                <a:ext cx="110966" cy="738949"/>
              </a:xfrm>
              <a:custGeom>
                <a:avLst/>
                <a:gdLst/>
                <a:ahLst/>
                <a:cxnLst/>
                <a:rect l="l" t="t" r="r" b="b"/>
                <a:pathLst>
                  <a:path w="110966" h="738949" extrusionOk="0">
                    <a:moveTo>
                      <a:pt x="82677" y="738950"/>
                    </a:moveTo>
                    <a:lnTo>
                      <a:pt x="0" y="657511"/>
                    </a:lnTo>
                    <a:lnTo>
                      <a:pt x="73057" y="585407"/>
                    </a:lnTo>
                    <a:lnTo>
                      <a:pt x="0" y="513493"/>
                    </a:lnTo>
                    <a:lnTo>
                      <a:pt x="73057" y="441484"/>
                    </a:lnTo>
                    <a:lnTo>
                      <a:pt x="0" y="369475"/>
                    </a:lnTo>
                    <a:lnTo>
                      <a:pt x="73057" y="297466"/>
                    </a:lnTo>
                    <a:lnTo>
                      <a:pt x="0" y="225457"/>
                    </a:lnTo>
                    <a:lnTo>
                      <a:pt x="73057" y="153448"/>
                    </a:lnTo>
                    <a:lnTo>
                      <a:pt x="0" y="81439"/>
                    </a:lnTo>
                    <a:lnTo>
                      <a:pt x="82677" y="0"/>
                    </a:lnTo>
                    <a:lnTo>
                      <a:pt x="101346" y="18955"/>
                    </a:lnTo>
                    <a:lnTo>
                      <a:pt x="37910" y="81439"/>
                    </a:lnTo>
                    <a:lnTo>
                      <a:pt x="110966" y="153448"/>
                    </a:lnTo>
                    <a:lnTo>
                      <a:pt x="37910" y="225457"/>
                    </a:lnTo>
                    <a:lnTo>
                      <a:pt x="110966" y="297466"/>
                    </a:lnTo>
                    <a:lnTo>
                      <a:pt x="37910" y="369475"/>
                    </a:lnTo>
                    <a:lnTo>
                      <a:pt x="110966" y="441484"/>
                    </a:lnTo>
                    <a:lnTo>
                      <a:pt x="37910" y="513493"/>
                    </a:lnTo>
                    <a:lnTo>
                      <a:pt x="110966" y="585407"/>
                    </a:lnTo>
                    <a:lnTo>
                      <a:pt x="37910" y="657511"/>
                    </a:lnTo>
                    <a:lnTo>
                      <a:pt x="101346" y="719995"/>
                    </a:lnTo>
                    <a:lnTo>
                      <a:pt x="82677" y="73895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5" name="Google Shape;65;p2"/>
            <p:cNvGrpSpPr/>
            <p:nvPr/>
          </p:nvGrpSpPr>
          <p:grpSpPr>
            <a:xfrm>
              <a:off x="6822679" y="382462"/>
              <a:ext cx="1203396" cy="1106963"/>
              <a:chOff x="6822679" y="382462"/>
              <a:chExt cx="1203396" cy="1106963"/>
            </a:xfrm>
          </p:grpSpPr>
          <p:sp>
            <p:nvSpPr>
              <p:cNvPr id="66" name="Google Shape;66;p2"/>
              <p:cNvSpPr/>
              <p:nvPr/>
            </p:nvSpPr>
            <p:spPr>
              <a:xfrm>
                <a:off x="7321975" y="789825"/>
                <a:ext cx="704100" cy="6996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Noto Sans"/>
                  <a:ea typeface="Noto Sans"/>
                  <a:cs typeface="Noto Sans"/>
                  <a:sym typeface="Noto Sans"/>
                </a:endParaRPr>
              </a:p>
            </p:txBody>
          </p:sp>
          <p:grpSp>
            <p:nvGrpSpPr>
              <p:cNvPr id="67" name="Google Shape;67;p2"/>
              <p:cNvGrpSpPr/>
              <p:nvPr/>
            </p:nvGrpSpPr>
            <p:grpSpPr>
              <a:xfrm>
                <a:off x="6822679" y="382462"/>
                <a:ext cx="699735" cy="699692"/>
                <a:chOff x="3849687" y="4344240"/>
                <a:chExt cx="428339" cy="428339"/>
              </a:xfrm>
            </p:grpSpPr>
            <p:sp>
              <p:nvSpPr>
                <p:cNvPr id="68" name="Google Shape;68;p2"/>
                <p:cNvSpPr/>
                <p:nvPr/>
              </p:nvSpPr>
              <p:spPr>
                <a:xfrm>
                  <a:off x="3849687" y="4344240"/>
                  <a:ext cx="67627" cy="676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627" h="67627" extrusionOk="0">
                      <a:moveTo>
                        <a:pt x="1048" y="0"/>
                      </a:moveTo>
                      <a:lnTo>
                        <a:pt x="0" y="1048"/>
                      </a:lnTo>
                      <a:lnTo>
                        <a:pt x="0" y="67628"/>
                      </a:lnTo>
                      <a:lnTo>
                        <a:pt x="67628" y="0"/>
                      </a:lnTo>
                      <a:lnTo>
                        <a:pt x="1048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" name="Google Shape;69;p2"/>
                <p:cNvSpPr/>
                <p:nvPr/>
              </p:nvSpPr>
              <p:spPr>
                <a:xfrm>
                  <a:off x="3849687" y="4344240"/>
                  <a:ext cx="198596" cy="1985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8596" h="198596" extrusionOk="0">
                      <a:moveTo>
                        <a:pt x="132017" y="0"/>
                      </a:moveTo>
                      <a:lnTo>
                        <a:pt x="0" y="132017"/>
                      </a:lnTo>
                      <a:lnTo>
                        <a:pt x="0" y="198596"/>
                      </a:lnTo>
                      <a:lnTo>
                        <a:pt x="198596" y="0"/>
                      </a:lnTo>
                      <a:lnTo>
                        <a:pt x="13201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" name="Google Shape;70;p2"/>
                <p:cNvSpPr/>
                <p:nvPr/>
              </p:nvSpPr>
              <p:spPr>
                <a:xfrm>
                  <a:off x="3849687" y="4344240"/>
                  <a:ext cx="329469" cy="3294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9469" h="329469" extrusionOk="0">
                      <a:moveTo>
                        <a:pt x="262890" y="0"/>
                      </a:moveTo>
                      <a:lnTo>
                        <a:pt x="0" y="262890"/>
                      </a:lnTo>
                      <a:lnTo>
                        <a:pt x="0" y="329470"/>
                      </a:lnTo>
                      <a:lnTo>
                        <a:pt x="329470" y="0"/>
                      </a:lnTo>
                      <a:lnTo>
                        <a:pt x="26289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1" name="Google Shape;71;p2"/>
                <p:cNvSpPr/>
                <p:nvPr/>
              </p:nvSpPr>
              <p:spPr>
                <a:xfrm>
                  <a:off x="3849687" y="4344240"/>
                  <a:ext cx="428339" cy="4283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8339" h="428339" extrusionOk="0">
                      <a:moveTo>
                        <a:pt x="428339" y="0"/>
                      </a:moveTo>
                      <a:lnTo>
                        <a:pt x="393859" y="0"/>
                      </a:lnTo>
                      <a:lnTo>
                        <a:pt x="0" y="393859"/>
                      </a:lnTo>
                      <a:lnTo>
                        <a:pt x="0" y="428339"/>
                      </a:lnTo>
                      <a:lnTo>
                        <a:pt x="32099" y="428339"/>
                      </a:lnTo>
                      <a:lnTo>
                        <a:pt x="428339" y="32099"/>
                      </a:lnTo>
                      <a:lnTo>
                        <a:pt x="428339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2" name="Google Shape;72;p2"/>
                <p:cNvSpPr/>
                <p:nvPr/>
              </p:nvSpPr>
              <p:spPr>
                <a:xfrm>
                  <a:off x="3946175" y="4440728"/>
                  <a:ext cx="331851" cy="3318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1851" h="331851" extrusionOk="0">
                      <a:moveTo>
                        <a:pt x="331851" y="0"/>
                      </a:moveTo>
                      <a:lnTo>
                        <a:pt x="0" y="331851"/>
                      </a:lnTo>
                      <a:lnTo>
                        <a:pt x="66580" y="331851"/>
                      </a:lnTo>
                      <a:lnTo>
                        <a:pt x="331851" y="66580"/>
                      </a:lnTo>
                      <a:lnTo>
                        <a:pt x="331851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3" name="Google Shape;73;p2"/>
                <p:cNvSpPr/>
                <p:nvPr/>
              </p:nvSpPr>
              <p:spPr>
                <a:xfrm>
                  <a:off x="4077048" y="4571601"/>
                  <a:ext cx="200977" cy="2009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977" h="200977" extrusionOk="0">
                      <a:moveTo>
                        <a:pt x="200978" y="0"/>
                      </a:moveTo>
                      <a:lnTo>
                        <a:pt x="0" y="200978"/>
                      </a:lnTo>
                      <a:lnTo>
                        <a:pt x="66580" y="200978"/>
                      </a:lnTo>
                      <a:lnTo>
                        <a:pt x="200978" y="66580"/>
                      </a:lnTo>
                      <a:lnTo>
                        <a:pt x="200978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4" name="Google Shape;74;p2"/>
                <p:cNvSpPr/>
                <p:nvPr/>
              </p:nvSpPr>
              <p:spPr>
                <a:xfrm>
                  <a:off x="4208017" y="4702570"/>
                  <a:ext cx="70008" cy="700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008" h="70008" extrusionOk="0">
                      <a:moveTo>
                        <a:pt x="70009" y="0"/>
                      </a:moveTo>
                      <a:lnTo>
                        <a:pt x="0" y="70009"/>
                      </a:lnTo>
                      <a:lnTo>
                        <a:pt x="66580" y="70009"/>
                      </a:lnTo>
                      <a:lnTo>
                        <a:pt x="70009" y="66580"/>
                      </a:lnTo>
                      <a:lnTo>
                        <a:pt x="70009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16"/>
          <p:cNvSpPr txBox="1">
            <a:spLocks noGrp="1"/>
          </p:cNvSpPr>
          <p:nvPr>
            <p:ph type="subTitle" idx="1"/>
          </p:nvPr>
        </p:nvSpPr>
        <p:spPr>
          <a:xfrm>
            <a:off x="715100" y="1789350"/>
            <a:ext cx="3582000" cy="258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lphaLcPeriod"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romanLcPeriod"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lphaLcPeriod"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romanLcPeriod"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lphaLcPeriod"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romanLcPeriod"/>
              <a:defRPr sz="1600"/>
            </a:lvl9pPr>
          </a:lstStyle>
          <a:p>
            <a:endParaRPr/>
          </a:p>
        </p:txBody>
      </p:sp>
      <p:sp>
        <p:nvSpPr>
          <p:cNvPr id="526" name="Google Shape;526;p16"/>
          <p:cNvSpPr txBox="1">
            <a:spLocks noGrp="1"/>
          </p:cNvSpPr>
          <p:nvPr>
            <p:ph type="title"/>
          </p:nvPr>
        </p:nvSpPr>
        <p:spPr>
          <a:xfrm>
            <a:off x="715100" y="448056"/>
            <a:ext cx="3582000" cy="110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527" name="Google Shape;527;p16"/>
          <p:cNvGrpSpPr/>
          <p:nvPr/>
        </p:nvGrpSpPr>
        <p:grpSpPr>
          <a:xfrm>
            <a:off x="-288853" y="-228611"/>
            <a:ext cx="3282699" cy="5268117"/>
            <a:chOff x="-288853" y="-228611"/>
            <a:chExt cx="3282699" cy="5268117"/>
          </a:xfrm>
        </p:grpSpPr>
        <p:grpSp>
          <p:nvGrpSpPr>
            <p:cNvPr id="528" name="Google Shape;528;p16"/>
            <p:cNvGrpSpPr/>
            <p:nvPr/>
          </p:nvGrpSpPr>
          <p:grpSpPr>
            <a:xfrm>
              <a:off x="-288853" y="-228611"/>
              <a:ext cx="1345206" cy="505921"/>
              <a:chOff x="5543550" y="3224212"/>
              <a:chExt cx="1101184" cy="414146"/>
            </a:xfrm>
          </p:grpSpPr>
          <p:grpSp>
            <p:nvGrpSpPr>
              <p:cNvPr id="529" name="Google Shape;529;p16"/>
              <p:cNvGrpSpPr/>
              <p:nvPr/>
            </p:nvGrpSpPr>
            <p:grpSpPr>
              <a:xfrm>
                <a:off x="5543550" y="3224212"/>
                <a:ext cx="1101089" cy="32194"/>
                <a:chOff x="5543550" y="3224212"/>
                <a:chExt cx="1101089" cy="32194"/>
              </a:xfrm>
            </p:grpSpPr>
            <p:sp>
              <p:nvSpPr>
                <p:cNvPr id="530" name="Google Shape;530;p16"/>
                <p:cNvSpPr/>
                <p:nvPr/>
              </p:nvSpPr>
              <p:spPr>
                <a:xfrm>
                  <a:off x="5543550" y="3224212"/>
                  <a:ext cx="32194" cy="32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94" h="32194" extrusionOk="0">
                      <a:moveTo>
                        <a:pt x="32195" y="16097"/>
                      </a:moveTo>
                      <a:cubicBezTo>
                        <a:pt x="32195" y="24955"/>
                        <a:pt x="24955" y="32195"/>
                        <a:pt x="16097" y="32195"/>
                      </a:cubicBezTo>
                      <a:cubicBezTo>
                        <a:pt x="7239" y="32195"/>
                        <a:pt x="0" y="24955"/>
                        <a:pt x="0" y="16097"/>
                      </a:cubicBezTo>
                      <a:cubicBezTo>
                        <a:pt x="0" y="7239"/>
                        <a:pt x="7239" y="0"/>
                        <a:pt x="16097" y="0"/>
                      </a:cubicBezTo>
                      <a:cubicBezTo>
                        <a:pt x="24955" y="0"/>
                        <a:pt x="32195" y="7239"/>
                        <a:pt x="32195" y="1609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31" name="Google Shape;531;p16"/>
                <p:cNvSpPr/>
                <p:nvPr/>
              </p:nvSpPr>
              <p:spPr>
                <a:xfrm>
                  <a:off x="5721762" y="3224212"/>
                  <a:ext cx="32194" cy="32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94" h="32194" extrusionOk="0">
                      <a:moveTo>
                        <a:pt x="32195" y="16097"/>
                      </a:moveTo>
                      <a:cubicBezTo>
                        <a:pt x="32195" y="24988"/>
                        <a:pt x="24988" y="32195"/>
                        <a:pt x="16097" y="32195"/>
                      </a:cubicBezTo>
                      <a:cubicBezTo>
                        <a:pt x="7207" y="32195"/>
                        <a:pt x="0" y="24988"/>
                        <a:pt x="0" y="16097"/>
                      </a:cubicBezTo>
                      <a:cubicBezTo>
                        <a:pt x="0" y="7207"/>
                        <a:pt x="7207" y="0"/>
                        <a:pt x="16097" y="0"/>
                      </a:cubicBezTo>
                      <a:cubicBezTo>
                        <a:pt x="24988" y="0"/>
                        <a:pt x="32195" y="7207"/>
                        <a:pt x="32195" y="1609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32" name="Google Shape;532;p16"/>
                <p:cNvSpPr/>
                <p:nvPr/>
              </p:nvSpPr>
              <p:spPr>
                <a:xfrm>
                  <a:off x="5899880" y="3224212"/>
                  <a:ext cx="32194" cy="32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94" h="32194" extrusionOk="0">
                      <a:moveTo>
                        <a:pt x="32195" y="16097"/>
                      </a:moveTo>
                      <a:cubicBezTo>
                        <a:pt x="32195" y="24988"/>
                        <a:pt x="24988" y="32195"/>
                        <a:pt x="16097" y="32195"/>
                      </a:cubicBezTo>
                      <a:cubicBezTo>
                        <a:pt x="7207" y="32195"/>
                        <a:pt x="0" y="24988"/>
                        <a:pt x="0" y="16097"/>
                      </a:cubicBezTo>
                      <a:cubicBezTo>
                        <a:pt x="0" y="7207"/>
                        <a:pt x="7207" y="0"/>
                        <a:pt x="16097" y="0"/>
                      </a:cubicBezTo>
                      <a:cubicBezTo>
                        <a:pt x="24988" y="0"/>
                        <a:pt x="32195" y="7207"/>
                        <a:pt x="32195" y="1609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33" name="Google Shape;533;p16"/>
                <p:cNvSpPr/>
                <p:nvPr/>
              </p:nvSpPr>
              <p:spPr>
                <a:xfrm>
                  <a:off x="6078092" y="3224212"/>
                  <a:ext cx="32194" cy="32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94" h="32194" extrusionOk="0">
                      <a:moveTo>
                        <a:pt x="32195" y="16097"/>
                      </a:moveTo>
                      <a:cubicBezTo>
                        <a:pt x="32195" y="24955"/>
                        <a:pt x="24956" y="32195"/>
                        <a:pt x="16097" y="32195"/>
                      </a:cubicBezTo>
                      <a:cubicBezTo>
                        <a:pt x="7239" y="32195"/>
                        <a:pt x="0" y="24955"/>
                        <a:pt x="0" y="16097"/>
                      </a:cubicBezTo>
                      <a:cubicBezTo>
                        <a:pt x="0" y="7239"/>
                        <a:pt x="7239" y="0"/>
                        <a:pt x="16097" y="0"/>
                      </a:cubicBezTo>
                      <a:cubicBezTo>
                        <a:pt x="24956" y="0"/>
                        <a:pt x="32195" y="7239"/>
                        <a:pt x="32195" y="1609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34" name="Google Shape;534;p16"/>
                <p:cNvSpPr/>
                <p:nvPr/>
              </p:nvSpPr>
              <p:spPr>
                <a:xfrm>
                  <a:off x="6256210" y="3224212"/>
                  <a:ext cx="32194" cy="32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94" h="32194" extrusionOk="0">
                      <a:moveTo>
                        <a:pt x="32194" y="16097"/>
                      </a:moveTo>
                      <a:cubicBezTo>
                        <a:pt x="32194" y="24988"/>
                        <a:pt x="24987" y="32195"/>
                        <a:pt x="16097" y="32195"/>
                      </a:cubicBezTo>
                      <a:cubicBezTo>
                        <a:pt x="7207" y="32195"/>
                        <a:pt x="0" y="24988"/>
                        <a:pt x="0" y="16097"/>
                      </a:cubicBezTo>
                      <a:cubicBezTo>
                        <a:pt x="0" y="7207"/>
                        <a:pt x="7207" y="0"/>
                        <a:pt x="16097" y="0"/>
                      </a:cubicBezTo>
                      <a:cubicBezTo>
                        <a:pt x="24987" y="0"/>
                        <a:pt x="32194" y="7207"/>
                        <a:pt x="32194" y="1609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35" name="Google Shape;535;p16"/>
                <p:cNvSpPr/>
                <p:nvPr/>
              </p:nvSpPr>
              <p:spPr>
                <a:xfrm>
                  <a:off x="6434328" y="3224212"/>
                  <a:ext cx="32194" cy="32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94" h="32194" extrusionOk="0">
                      <a:moveTo>
                        <a:pt x="32195" y="16097"/>
                      </a:moveTo>
                      <a:cubicBezTo>
                        <a:pt x="32195" y="24988"/>
                        <a:pt x="24988" y="32195"/>
                        <a:pt x="16097" y="32195"/>
                      </a:cubicBezTo>
                      <a:cubicBezTo>
                        <a:pt x="7207" y="32195"/>
                        <a:pt x="0" y="24988"/>
                        <a:pt x="0" y="16097"/>
                      </a:cubicBezTo>
                      <a:cubicBezTo>
                        <a:pt x="0" y="7207"/>
                        <a:pt x="7207" y="0"/>
                        <a:pt x="16097" y="0"/>
                      </a:cubicBezTo>
                      <a:cubicBezTo>
                        <a:pt x="24988" y="0"/>
                        <a:pt x="32195" y="7207"/>
                        <a:pt x="32195" y="1609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36" name="Google Shape;536;p16"/>
                <p:cNvSpPr/>
                <p:nvPr/>
              </p:nvSpPr>
              <p:spPr>
                <a:xfrm>
                  <a:off x="6612445" y="3224212"/>
                  <a:ext cx="32194" cy="32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94" h="32194" extrusionOk="0">
                      <a:moveTo>
                        <a:pt x="32194" y="16097"/>
                      </a:moveTo>
                      <a:cubicBezTo>
                        <a:pt x="32194" y="24988"/>
                        <a:pt x="24988" y="32195"/>
                        <a:pt x="16097" y="32195"/>
                      </a:cubicBezTo>
                      <a:cubicBezTo>
                        <a:pt x="7207" y="32195"/>
                        <a:pt x="0" y="24988"/>
                        <a:pt x="0" y="16097"/>
                      </a:cubicBezTo>
                      <a:cubicBezTo>
                        <a:pt x="0" y="7207"/>
                        <a:pt x="7207" y="0"/>
                        <a:pt x="16097" y="0"/>
                      </a:cubicBezTo>
                      <a:cubicBezTo>
                        <a:pt x="24988" y="0"/>
                        <a:pt x="32194" y="7207"/>
                        <a:pt x="32194" y="1609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537" name="Google Shape;537;p16"/>
              <p:cNvGrpSpPr/>
              <p:nvPr/>
            </p:nvGrpSpPr>
            <p:grpSpPr>
              <a:xfrm>
                <a:off x="5543550" y="3351561"/>
                <a:ext cx="1101184" cy="32194"/>
                <a:chOff x="5543550" y="3351561"/>
                <a:chExt cx="1101184" cy="32194"/>
              </a:xfrm>
            </p:grpSpPr>
            <p:sp>
              <p:nvSpPr>
                <p:cNvPr id="538" name="Google Shape;538;p16"/>
                <p:cNvSpPr/>
                <p:nvPr/>
              </p:nvSpPr>
              <p:spPr>
                <a:xfrm>
                  <a:off x="5543550" y="3351561"/>
                  <a:ext cx="32194" cy="32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94" h="32194" extrusionOk="0">
                      <a:moveTo>
                        <a:pt x="32195" y="16097"/>
                      </a:moveTo>
                      <a:cubicBezTo>
                        <a:pt x="32195" y="24955"/>
                        <a:pt x="24955" y="32195"/>
                        <a:pt x="16097" y="32195"/>
                      </a:cubicBezTo>
                      <a:cubicBezTo>
                        <a:pt x="7239" y="32195"/>
                        <a:pt x="0" y="24955"/>
                        <a:pt x="0" y="16097"/>
                      </a:cubicBezTo>
                      <a:cubicBezTo>
                        <a:pt x="0" y="7239"/>
                        <a:pt x="7239" y="0"/>
                        <a:pt x="16097" y="0"/>
                      </a:cubicBezTo>
                      <a:cubicBezTo>
                        <a:pt x="24955" y="0"/>
                        <a:pt x="32195" y="7239"/>
                        <a:pt x="32195" y="1609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39" name="Google Shape;539;p16"/>
                <p:cNvSpPr/>
                <p:nvPr/>
              </p:nvSpPr>
              <p:spPr>
                <a:xfrm>
                  <a:off x="5721762" y="3351561"/>
                  <a:ext cx="32194" cy="32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94" h="32194" extrusionOk="0">
                      <a:moveTo>
                        <a:pt x="32195" y="16097"/>
                      </a:moveTo>
                      <a:cubicBezTo>
                        <a:pt x="32195" y="24955"/>
                        <a:pt x="24956" y="32195"/>
                        <a:pt x="16097" y="32195"/>
                      </a:cubicBezTo>
                      <a:cubicBezTo>
                        <a:pt x="7239" y="32195"/>
                        <a:pt x="0" y="24955"/>
                        <a:pt x="0" y="16097"/>
                      </a:cubicBezTo>
                      <a:cubicBezTo>
                        <a:pt x="0" y="7239"/>
                        <a:pt x="7239" y="0"/>
                        <a:pt x="16097" y="0"/>
                      </a:cubicBezTo>
                      <a:cubicBezTo>
                        <a:pt x="24956" y="0"/>
                        <a:pt x="32195" y="7239"/>
                        <a:pt x="32195" y="1609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40" name="Google Shape;540;p16"/>
                <p:cNvSpPr/>
                <p:nvPr/>
              </p:nvSpPr>
              <p:spPr>
                <a:xfrm>
                  <a:off x="5899880" y="3351561"/>
                  <a:ext cx="32194" cy="32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94" h="32194" extrusionOk="0">
                      <a:moveTo>
                        <a:pt x="32195" y="16097"/>
                      </a:moveTo>
                      <a:cubicBezTo>
                        <a:pt x="32195" y="24955"/>
                        <a:pt x="24955" y="32195"/>
                        <a:pt x="16097" y="32195"/>
                      </a:cubicBezTo>
                      <a:cubicBezTo>
                        <a:pt x="7239" y="32195"/>
                        <a:pt x="0" y="24955"/>
                        <a:pt x="0" y="16097"/>
                      </a:cubicBezTo>
                      <a:cubicBezTo>
                        <a:pt x="0" y="7239"/>
                        <a:pt x="7239" y="0"/>
                        <a:pt x="16097" y="0"/>
                      </a:cubicBezTo>
                      <a:cubicBezTo>
                        <a:pt x="24955" y="0"/>
                        <a:pt x="32195" y="7239"/>
                        <a:pt x="32195" y="1609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41" name="Google Shape;541;p16"/>
                <p:cNvSpPr/>
                <p:nvPr/>
              </p:nvSpPr>
              <p:spPr>
                <a:xfrm>
                  <a:off x="6078092" y="3351561"/>
                  <a:ext cx="32194" cy="32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94" h="32194" extrusionOk="0">
                      <a:moveTo>
                        <a:pt x="32195" y="16097"/>
                      </a:moveTo>
                      <a:cubicBezTo>
                        <a:pt x="32195" y="24955"/>
                        <a:pt x="24956" y="32195"/>
                        <a:pt x="16097" y="32195"/>
                      </a:cubicBezTo>
                      <a:cubicBezTo>
                        <a:pt x="7239" y="32195"/>
                        <a:pt x="0" y="24955"/>
                        <a:pt x="0" y="16097"/>
                      </a:cubicBezTo>
                      <a:cubicBezTo>
                        <a:pt x="0" y="7239"/>
                        <a:pt x="7239" y="0"/>
                        <a:pt x="16097" y="0"/>
                      </a:cubicBezTo>
                      <a:cubicBezTo>
                        <a:pt x="24956" y="0"/>
                        <a:pt x="32195" y="7239"/>
                        <a:pt x="32195" y="1609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42" name="Google Shape;542;p16"/>
                <p:cNvSpPr/>
                <p:nvPr/>
              </p:nvSpPr>
              <p:spPr>
                <a:xfrm>
                  <a:off x="6256210" y="3351561"/>
                  <a:ext cx="32194" cy="32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94" h="32194" extrusionOk="0">
                      <a:moveTo>
                        <a:pt x="32194" y="16097"/>
                      </a:moveTo>
                      <a:cubicBezTo>
                        <a:pt x="32194" y="24955"/>
                        <a:pt x="24956" y="32195"/>
                        <a:pt x="16097" y="32195"/>
                      </a:cubicBezTo>
                      <a:cubicBezTo>
                        <a:pt x="7239" y="32195"/>
                        <a:pt x="0" y="24955"/>
                        <a:pt x="0" y="16097"/>
                      </a:cubicBezTo>
                      <a:cubicBezTo>
                        <a:pt x="0" y="7239"/>
                        <a:pt x="7239" y="0"/>
                        <a:pt x="16097" y="0"/>
                      </a:cubicBezTo>
                      <a:cubicBezTo>
                        <a:pt x="24956" y="0"/>
                        <a:pt x="32194" y="7239"/>
                        <a:pt x="32194" y="1609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43" name="Google Shape;543;p16"/>
                <p:cNvSpPr/>
                <p:nvPr/>
              </p:nvSpPr>
              <p:spPr>
                <a:xfrm>
                  <a:off x="6434327" y="3351561"/>
                  <a:ext cx="32194" cy="32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94" h="32194" extrusionOk="0">
                      <a:moveTo>
                        <a:pt x="32195" y="16097"/>
                      </a:moveTo>
                      <a:cubicBezTo>
                        <a:pt x="32195" y="24955"/>
                        <a:pt x="24956" y="32195"/>
                        <a:pt x="16097" y="32195"/>
                      </a:cubicBezTo>
                      <a:cubicBezTo>
                        <a:pt x="7239" y="32195"/>
                        <a:pt x="0" y="24955"/>
                        <a:pt x="0" y="16097"/>
                      </a:cubicBezTo>
                      <a:cubicBezTo>
                        <a:pt x="0" y="7239"/>
                        <a:pt x="7239" y="0"/>
                        <a:pt x="16097" y="0"/>
                      </a:cubicBezTo>
                      <a:cubicBezTo>
                        <a:pt x="24956" y="0"/>
                        <a:pt x="32195" y="7239"/>
                        <a:pt x="32195" y="1609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44" name="Google Shape;544;p16"/>
                <p:cNvSpPr/>
                <p:nvPr/>
              </p:nvSpPr>
              <p:spPr>
                <a:xfrm>
                  <a:off x="6612540" y="3351561"/>
                  <a:ext cx="32194" cy="32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94" h="32194" extrusionOk="0">
                      <a:moveTo>
                        <a:pt x="32194" y="16097"/>
                      </a:moveTo>
                      <a:cubicBezTo>
                        <a:pt x="32194" y="24955"/>
                        <a:pt x="24955" y="32195"/>
                        <a:pt x="16097" y="32195"/>
                      </a:cubicBezTo>
                      <a:cubicBezTo>
                        <a:pt x="7239" y="32195"/>
                        <a:pt x="0" y="24955"/>
                        <a:pt x="0" y="16097"/>
                      </a:cubicBezTo>
                      <a:cubicBezTo>
                        <a:pt x="0" y="7239"/>
                        <a:pt x="7239" y="0"/>
                        <a:pt x="16097" y="0"/>
                      </a:cubicBezTo>
                      <a:cubicBezTo>
                        <a:pt x="24955" y="0"/>
                        <a:pt x="32194" y="7239"/>
                        <a:pt x="32194" y="1609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545" name="Google Shape;545;p16"/>
              <p:cNvGrpSpPr/>
              <p:nvPr/>
            </p:nvGrpSpPr>
            <p:grpSpPr>
              <a:xfrm>
                <a:off x="5543550" y="3478815"/>
                <a:ext cx="1101089" cy="32194"/>
                <a:chOff x="5543550" y="3478815"/>
                <a:chExt cx="1101089" cy="32194"/>
              </a:xfrm>
            </p:grpSpPr>
            <p:sp>
              <p:nvSpPr>
                <p:cNvPr id="546" name="Google Shape;546;p16"/>
                <p:cNvSpPr/>
                <p:nvPr/>
              </p:nvSpPr>
              <p:spPr>
                <a:xfrm>
                  <a:off x="5543550" y="3478815"/>
                  <a:ext cx="32194" cy="32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94" h="32194" extrusionOk="0">
                      <a:moveTo>
                        <a:pt x="32195" y="16097"/>
                      </a:moveTo>
                      <a:cubicBezTo>
                        <a:pt x="32195" y="24956"/>
                        <a:pt x="24955" y="32195"/>
                        <a:pt x="16097" y="32195"/>
                      </a:cubicBezTo>
                      <a:cubicBezTo>
                        <a:pt x="7239" y="32195"/>
                        <a:pt x="0" y="24956"/>
                        <a:pt x="0" y="16097"/>
                      </a:cubicBezTo>
                      <a:cubicBezTo>
                        <a:pt x="0" y="7239"/>
                        <a:pt x="7239" y="0"/>
                        <a:pt x="16097" y="0"/>
                      </a:cubicBezTo>
                      <a:cubicBezTo>
                        <a:pt x="24955" y="0"/>
                        <a:pt x="32195" y="7239"/>
                        <a:pt x="32195" y="1609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47" name="Google Shape;547;p16"/>
                <p:cNvSpPr/>
                <p:nvPr/>
              </p:nvSpPr>
              <p:spPr>
                <a:xfrm>
                  <a:off x="5721762" y="3478815"/>
                  <a:ext cx="32194" cy="32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94" h="32194" extrusionOk="0">
                      <a:moveTo>
                        <a:pt x="32195" y="16097"/>
                      </a:moveTo>
                      <a:cubicBezTo>
                        <a:pt x="32195" y="24988"/>
                        <a:pt x="24988" y="32195"/>
                        <a:pt x="16097" y="32195"/>
                      </a:cubicBezTo>
                      <a:cubicBezTo>
                        <a:pt x="7207" y="32195"/>
                        <a:pt x="0" y="24988"/>
                        <a:pt x="0" y="16097"/>
                      </a:cubicBezTo>
                      <a:cubicBezTo>
                        <a:pt x="0" y="7207"/>
                        <a:pt x="7207" y="0"/>
                        <a:pt x="16097" y="0"/>
                      </a:cubicBezTo>
                      <a:cubicBezTo>
                        <a:pt x="24988" y="0"/>
                        <a:pt x="32195" y="7207"/>
                        <a:pt x="32195" y="1609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48" name="Google Shape;548;p16"/>
                <p:cNvSpPr/>
                <p:nvPr/>
              </p:nvSpPr>
              <p:spPr>
                <a:xfrm>
                  <a:off x="5899880" y="3478815"/>
                  <a:ext cx="32194" cy="32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94" h="32194" extrusionOk="0">
                      <a:moveTo>
                        <a:pt x="32195" y="16097"/>
                      </a:moveTo>
                      <a:cubicBezTo>
                        <a:pt x="32195" y="24988"/>
                        <a:pt x="24988" y="32195"/>
                        <a:pt x="16097" y="32195"/>
                      </a:cubicBezTo>
                      <a:cubicBezTo>
                        <a:pt x="7207" y="32195"/>
                        <a:pt x="0" y="24988"/>
                        <a:pt x="0" y="16097"/>
                      </a:cubicBezTo>
                      <a:cubicBezTo>
                        <a:pt x="0" y="7207"/>
                        <a:pt x="7207" y="0"/>
                        <a:pt x="16097" y="0"/>
                      </a:cubicBezTo>
                      <a:cubicBezTo>
                        <a:pt x="24988" y="0"/>
                        <a:pt x="32195" y="7207"/>
                        <a:pt x="32195" y="1609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49" name="Google Shape;549;p16"/>
                <p:cNvSpPr/>
                <p:nvPr/>
              </p:nvSpPr>
              <p:spPr>
                <a:xfrm>
                  <a:off x="6078092" y="3478815"/>
                  <a:ext cx="32194" cy="32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94" h="32194" extrusionOk="0">
                      <a:moveTo>
                        <a:pt x="32195" y="16097"/>
                      </a:moveTo>
                      <a:cubicBezTo>
                        <a:pt x="32195" y="24956"/>
                        <a:pt x="24956" y="32195"/>
                        <a:pt x="16097" y="32195"/>
                      </a:cubicBezTo>
                      <a:cubicBezTo>
                        <a:pt x="7239" y="32195"/>
                        <a:pt x="0" y="24956"/>
                        <a:pt x="0" y="16097"/>
                      </a:cubicBezTo>
                      <a:cubicBezTo>
                        <a:pt x="0" y="7239"/>
                        <a:pt x="7239" y="0"/>
                        <a:pt x="16097" y="0"/>
                      </a:cubicBezTo>
                      <a:cubicBezTo>
                        <a:pt x="24956" y="0"/>
                        <a:pt x="32195" y="7239"/>
                        <a:pt x="32195" y="1609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50" name="Google Shape;550;p16"/>
                <p:cNvSpPr/>
                <p:nvPr/>
              </p:nvSpPr>
              <p:spPr>
                <a:xfrm>
                  <a:off x="6256210" y="3478815"/>
                  <a:ext cx="32194" cy="32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94" h="32194" extrusionOk="0">
                      <a:moveTo>
                        <a:pt x="32194" y="16097"/>
                      </a:moveTo>
                      <a:cubicBezTo>
                        <a:pt x="32194" y="24988"/>
                        <a:pt x="24987" y="32195"/>
                        <a:pt x="16097" y="32195"/>
                      </a:cubicBezTo>
                      <a:cubicBezTo>
                        <a:pt x="7207" y="32195"/>
                        <a:pt x="0" y="24988"/>
                        <a:pt x="0" y="16097"/>
                      </a:cubicBezTo>
                      <a:cubicBezTo>
                        <a:pt x="0" y="7207"/>
                        <a:pt x="7207" y="0"/>
                        <a:pt x="16097" y="0"/>
                      </a:cubicBezTo>
                      <a:cubicBezTo>
                        <a:pt x="24987" y="0"/>
                        <a:pt x="32194" y="7207"/>
                        <a:pt x="32194" y="1609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51" name="Google Shape;551;p16"/>
                <p:cNvSpPr/>
                <p:nvPr/>
              </p:nvSpPr>
              <p:spPr>
                <a:xfrm>
                  <a:off x="6434328" y="3478815"/>
                  <a:ext cx="32194" cy="32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94" h="32194" extrusionOk="0">
                      <a:moveTo>
                        <a:pt x="32195" y="16097"/>
                      </a:moveTo>
                      <a:cubicBezTo>
                        <a:pt x="32195" y="24988"/>
                        <a:pt x="24988" y="32195"/>
                        <a:pt x="16097" y="32195"/>
                      </a:cubicBezTo>
                      <a:cubicBezTo>
                        <a:pt x="7207" y="32195"/>
                        <a:pt x="0" y="24988"/>
                        <a:pt x="0" y="16097"/>
                      </a:cubicBezTo>
                      <a:cubicBezTo>
                        <a:pt x="0" y="7207"/>
                        <a:pt x="7207" y="0"/>
                        <a:pt x="16097" y="0"/>
                      </a:cubicBezTo>
                      <a:cubicBezTo>
                        <a:pt x="24988" y="0"/>
                        <a:pt x="32195" y="7207"/>
                        <a:pt x="32195" y="1609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52" name="Google Shape;552;p16"/>
                <p:cNvSpPr/>
                <p:nvPr/>
              </p:nvSpPr>
              <p:spPr>
                <a:xfrm>
                  <a:off x="6612445" y="3478815"/>
                  <a:ext cx="32194" cy="32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94" h="32194" extrusionOk="0">
                      <a:moveTo>
                        <a:pt x="32194" y="16097"/>
                      </a:moveTo>
                      <a:cubicBezTo>
                        <a:pt x="32194" y="24988"/>
                        <a:pt x="24988" y="32195"/>
                        <a:pt x="16097" y="32195"/>
                      </a:cubicBezTo>
                      <a:cubicBezTo>
                        <a:pt x="7207" y="32195"/>
                        <a:pt x="0" y="24988"/>
                        <a:pt x="0" y="16097"/>
                      </a:cubicBezTo>
                      <a:cubicBezTo>
                        <a:pt x="0" y="7207"/>
                        <a:pt x="7207" y="0"/>
                        <a:pt x="16097" y="0"/>
                      </a:cubicBezTo>
                      <a:cubicBezTo>
                        <a:pt x="24988" y="0"/>
                        <a:pt x="32194" y="7207"/>
                        <a:pt x="32194" y="1609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553" name="Google Shape;553;p16"/>
              <p:cNvGrpSpPr/>
              <p:nvPr/>
            </p:nvGrpSpPr>
            <p:grpSpPr>
              <a:xfrm>
                <a:off x="5543550" y="3606164"/>
                <a:ext cx="1101184" cy="32194"/>
                <a:chOff x="5543550" y="3606164"/>
                <a:chExt cx="1101184" cy="32194"/>
              </a:xfrm>
            </p:grpSpPr>
            <p:sp>
              <p:nvSpPr>
                <p:cNvPr id="554" name="Google Shape;554;p16"/>
                <p:cNvSpPr/>
                <p:nvPr/>
              </p:nvSpPr>
              <p:spPr>
                <a:xfrm>
                  <a:off x="5543550" y="3606164"/>
                  <a:ext cx="32194" cy="32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94" h="32194" extrusionOk="0">
                      <a:moveTo>
                        <a:pt x="32195" y="16097"/>
                      </a:moveTo>
                      <a:cubicBezTo>
                        <a:pt x="32195" y="24956"/>
                        <a:pt x="24955" y="32195"/>
                        <a:pt x="16097" y="32195"/>
                      </a:cubicBezTo>
                      <a:cubicBezTo>
                        <a:pt x="7239" y="32195"/>
                        <a:pt x="0" y="24956"/>
                        <a:pt x="0" y="16097"/>
                      </a:cubicBezTo>
                      <a:cubicBezTo>
                        <a:pt x="0" y="7239"/>
                        <a:pt x="7239" y="0"/>
                        <a:pt x="16097" y="0"/>
                      </a:cubicBezTo>
                      <a:cubicBezTo>
                        <a:pt x="24955" y="0"/>
                        <a:pt x="32195" y="7239"/>
                        <a:pt x="32195" y="1609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55" name="Google Shape;555;p16"/>
                <p:cNvSpPr/>
                <p:nvPr/>
              </p:nvSpPr>
              <p:spPr>
                <a:xfrm>
                  <a:off x="5721762" y="3606164"/>
                  <a:ext cx="32194" cy="32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94" h="32194" extrusionOk="0">
                      <a:moveTo>
                        <a:pt x="32195" y="16097"/>
                      </a:moveTo>
                      <a:cubicBezTo>
                        <a:pt x="32195" y="24956"/>
                        <a:pt x="24956" y="32195"/>
                        <a:pt x="16097" y="32195"/>
                      </a:cubicBezTo>
                      <a:cubicBezTo>
                        <a:pt x="7239" y="32195"/>
                        <a:pt x="0" y="24956"/>
                        <a:pt x="0" y="16097"/>
                      </a:cubicBezTo>
                      <a:cubicBezTo>
                        <a:pt x="0" y="7239"/>
                        <a:pt x="7239" y="0"/>
                        <a:pt x="16097" y="0"/>
                      </a:cubicBezTo>
                      <a:cubicBezTo>
                        <a:pt x="24956" y="0"/>
                        <a:pt x="32195" y="7239"/>
                        <a:pt x="32195" y="1609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56" name="Google Shape;556;p16"/>
                <p:cNvSpPr/>
                <p:nvPr/>
              </p:nvSpPr>
              <p:spPr>
                <a:xfrm>
                  <a:off x="5899880" y="3606164"/>
                  <a:ext cx="32194" cy="32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94" h="32194" extrusionOk="0">
                      <a:moveTo>
                        <a:pt x="32195" y="16097"/>
                      </a:moveTo>
                      <a:cubicBezTo>
                        <a:pt x="32195" y="24956"/>
                        <a:pt x="24955" y="32195"/>
                        <a:pt x="16097" y="32195"/>
                      </a:cubicBezTo>
                      <a:cubicBezTo>
                        <a:pt x="7239" y="32195"/>
                        <a:pt x="0" y="24956"/>
                        <a:pt x="0" y="16097"/>
                      </a:cubicBezTo>
                      <a:cubicBezTo>
                        <a:pt x="0" y="7239"/>
                        <a:pt x="7239" y="0"/>
                        <a:pt x="16097" y="0"/>
                      </a:cubicBezTo>
                      <a:cubicBezTo>
                        <a:pt x="24955" y="0"/>
                        <a:pt x="32195" y="7239"/>
                        <a:pt x="32195" y="1609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57" name="Google Shape;557;p16"/>
                <p:cNvSpPr/>
                <p:nvPr/>
              </p:nvSpPr>
              <p:spPr>
                <a:xfrm>
                  <a:off x="6078092" y="3606164"/>
                  <a:ext cx="32194" cy="32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94" h="32194" extrusionOk="0">
                      <a:moveTo>
                        <a:pt x="32195" y="16097"/>
                      </a:moveTo>
                      <a:cubicBezTo>
                        <a:pt x="32195" y="24956"/>
                        <a:pt x="24956" y="32195"/>
                        <a:pt x="16097" y="32195"/>
                      </a:cubicBezTo>
                      <a:cubicBezTo>
                        <a:pt x="7239" y="32195"/>
                        <a:pt x="0" y="24956"/>
                        <a:pt x="0" y="16097"/>
                      </a:cubicBezTo>
                      <a:cubicBezTo>
                        <a:pt x="0" y="7239"/>
                        <a:pt x="7239" y="0"/>
                        <a:pt x="16097" y="0"/>
                      </a:cubicBezTo>
                      <a:cubicBezTo>
                        <a:pt x="24956" y="0"/>
                        <a:pt x="32195" y="7239"/>
                        <a:pt x="32195" y="1609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58" name="Google Shape;558;p16"/>
                <p:cNvSpPr/>
                <p:nvPr/>
              </p:nvSpPr>
              <p:spPr>
                <a:xfrm>
                  <a:off x="6256210" y="3606164"/>
                  <a:ext cx="32194" cy="32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94" h="32194" extrusionOk="0">
                      <a:moveTo>
                        <a:pt x="32194" y="16097"/>
                      </a:moveTo>
                      <a:cubicBezTo>
                        <a:pt x="32194" y="24956"/>
                        <a:pt x="24956" y="32195"/>
                        <a:pt x="16097" y="32195"/>
                      </a:cubicBezTo>
                      <a:cubicBezTo>
                        <a:pt x="7239" y="32195"/>
                        <a:pt x="0" y="24956"/>
                        <a:pt x="0" y="16097"/>
                      </a:cubicBezTo>
                      <a:cubicBezTo>
                        <a:pt x="0" y="7239"/>
                        <a:pt x="7239" y="0"/>
                        <a:pt x="16097" y="0"/>
                      </a:cubicBezTo>
                      <a:cubicBezTo>
                        <a:pt x="24956" y="0"/>
                        <a:pt x="32194" y="7239"/>
                        <a:pt x="32194" y="1609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59" name="Google Shape;559;p16"/>
                <p:cNvSpPr/>
                <p:nvPr/>
              </p:nvSpPr>
              <p:spPr>
                <a:xfrm>
                  <a:off x="6434327" y="3606164"/>
                  <a:ext cx="32194" cy="32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94" h="32194" extrusionOk="0">
                      <a:moveTo>
                        <a:pt x="32195" y="16097"/>
                      </a:moveTo>
                      <a:cubicBezTo>
                        <a:pt x="32195" y="24956"/>
                        <a:pt x="24956" y="32195"/>
                        <a:pt x="16097" y="32195"/>
                      </a:cubicBezTo>
                      <a:cubicBezTo>
                        <a:pt x="7239" y="32195"/>
                        <a:pt x="0" y="24956"/>
                        <a:pt x="0" y="16097"/>
                      </a:cubicBezTo>
                      <a:cubicBezTo>
                        <a:pt x="0" y="7239"/>
                        <a:pt x="7239" y="0"/>
                        <a:pt x="16097" y="0"/>
                      </a:cubicBezTo>
                      <a:cubicBezTo>
                        <a:pt x="24956" y="0"/>
                        <a:pt x="32195" y="7239"/>
                        <a:pt x="32195" y="1609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0" name="Google Shape;560;p16"/>
                <p:cNvSpPr/>
                <p:nvPr/>
              </p:nvSpPr>
              <p:spPr>
                <a:xfrm>
                  <a:off x="6612540" y="3606164"/>
                  <a:ext cx="32194" cy="32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94" h="32194" extrusionOk="0">
                      <a:moveTo>
                        <a:pt x="32194" y="16097"/>
                      </a:moveTo>
                      <a:cubicBezTo>
                        <a:pt x="32194" y="24956"/>
                        <a:pt x="24955" y="32195"/>
                        <a:pt x="16097" y="32195"/>
                      </a:cubicBezTo>
                      <a:cubicBezTo>
                        <a:pt x="7239" y="32195"/>
                        <a:pt x="0" y="24956"/>
                        <a:pt x="0" y="16097"/>
                      </a:cubicBezTo>
                      <a:cubicBezTo>
                        <a:pt x="0" y="7239"/>
                        <a:pt x="7239" y="0"/>
                        <a:pt x="16097" y="0"/>
                      </a:cubicBezTo>
                      <a:cubicBezTo>
                        <a:pt x="24955" y="0"/>
                        <a:pt x="32194" y="7239"/>
                        <a:pt x="32194" y="1609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561" name="Google Shape;561;p16"/>
            <p:cNvGrpSpPr/>
            <p:nvPr/>
          </p:nvGrpSpPr>
          <p:grpSpPr>
            <a:xfrm rot="5400000">
              <a:off x="2328321" y="4373982"/>
              <a:ext cx="355563" cy="975487"/>
              <a:chOff x="9018495" y="2602177"/>
              <a:chExt cx="269366" cy="738949"/>
            </a:xfrm>
          </p:grpSpPr>
          <p:sp>
            <p:nvSpPr>
              <p:cNvPr id="562" name="Google Shape;562;p16"/>
              <p:cNvSpPr/>
              <p:nvPr/>
            </p:nvSpPr>
            <p:spPr>
              <a:xfrm>
                <a:off x="9018495" y="2602177"/>
                <a:ext cx="110966" cy="738949"/>
              </a:xfrm>
              <a:custGeom>
                <a:avLst/>
                <a:gdLst/>
                <a:ahLst/>
                <a:cxnLst/>
                <a:rect l="l" t="t" r="r" b="b"/>
                <a:pathLst>
                  <a:path w="110966" h="738949" extrusionOk="0">
                    <a:moveTo>
                      <a:pt x="82677" y="738950"/>
                    </a:moveTo>
                    <a:lnTo>
                      <a:pt x="0" y="657511"/>
                    </a:lnTo>
                    <a:lnTo>
                      <a:pt x="73057" y="585407"/>
                    </a:lnTo>
                    <a:lnTo>
                      <a:pt x="0" y="513493"/>
                    </a:lnTo>
                    <a:lnTo>
                      <a:pt x="73057" y="441484"/>
                    </a:lnTo>
                    <a:lnTo>
                      <a:pt x="0" y="369475"/>
                    </a:lnTo>
                    <a:lnTo>
                      <a:pt x="73057" y="297466"/>
                    </a:lnTo>
                    <a:lnTo>
                      <a:pt x="0" y="225457"/>
                    </a:lnTo>
                    <a:lnTo>
                      <a:pt x="73057" y="153448"/>
                    </a:lnTo>
                    <a:lnTo>
                      <a:pt x="0" y="81439"/>
                    </a:lnTo>
                    <a:lnTo>
                      <a:pt x="82677" y="0"/>
                    </a:lnTo>
                    <a:lnTo>
                      <a:pt x="101346" y="18955"/>
                    </a:lnTo>
                    <a:lnTo>
                      <a:pt x="37910" y="81439"/>
                    </a:lnTo>
                    <a:lnTo>
                      <a:pt x="110966" y="153448"/>
                    </a:lnTo>
                    <a:lnTo>
                      <a:pt x="37910" y="225457"/>
                    </a:lnTo>
                    <a:lnTo>
                      <a:pt x="110966" y="297466"/>
                    </a:lnTo>
                    <a:lnTo>
                      <a:pt x="37910" y="369475"/>
                    </a:lnTo>
                    <a:lnTo>
                      <a:pt x="110966" y="441484"/>
                    </a:lnTo>
                    <a:lnTo>
                      <a:pt x="37910" y="513493"/>
                    </a:lnTo>
                    <a:lnTo>
                      <a:pt x="110966" y="585407"/>
                    </a:lnTo>
                    <a:lnTo>
                      <a:pt x="37910" y="657511"/>
                    </a:lnTo>
                    <a:lnTo>
                      <a:pt x="101346" y="719995"/>
                    </a:lnTo>
                    <a:lnTo>
                      <a:pt x="82677" y="73895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3" name="Google Shape;563;p16"/>
              <p:cNvSpPr/>
              <p:nvPr/>
            </p:nvSpPr>
            <p:spPr>
              <a:xfrm>
                <a:off x="9176895" y="2602177"/>
                <a:ext cx="110966" cy="738949"/>
              </a:xfrm>
              <a:custGeom>
                <a:avLst/>
                <a:gdLst/>
                <a:ahLst/>
                <a:cxnLst/>
                <a:rect l="l" t="t" r="r" b="b"/>
                <a:pathLst>
                  <a:path w="110966" h="738949" extrusionOk="0">
                    <a:moveTo>
                      <a:pt x="82677" y="738950"/>
                    </a:moveTo>
                    <a:lnTo>
                      <a:pt x="0" y="657511"/>
                    </a:lnTo>
                    <a:lnTo>
                      <a:pt x="73057" y="585407"/>
                    </a:lnTo>
                    <a:lnTo>
                      <a:pt x="0" y="513493"/>
                    </a:lnTo>
                    <a:lnTo>
                      <a:pt x="73057" y="441484"/>
                    </a:lnTo>
                    <a:lnTo>
                      <a:pt x="0" y="369475"/>
                    </a:lnTo>
                    <a:lnTo>
                      <a:pt x="73057" y="297466"/>
                    </a:lnTo>
                    <a:lnTo>
                      <a:pt x="0" y="225457"/>
                    </a:lnTo>
                    <a:lnTo>
                      <a:pt x="73057" y="153448"/>
                    </a:lnTo>
                    <a:lnTo>
                      <a:pt x="0" y="81439"/>
                    </a:lnTo>
                    <a:lnTo>
                      <a:pt x="82677" y="0"/>
                    </a:lnTo>
                    <a:lnTo>
                      <a:pt x="101346" y="18955"/>
                    </a:lnTo>
                    <a:lnTo>
                      <a:pt x="37910" y="81439"/>
                    </a:lnTo>
                    <a:lnTo>
                      <a:pt x="110966" y="153448"/>
                    </a:lnTo>
                    <a:lnTo>
                      <a:pt x="37910" y="225457"/>
                    </a:lnTo>
                    <a:lnTo>
                      <a:pt x="110966" y="297466"/>
                    </a:lnTo>
                    <a:lnTo>
                      <a:pt x="37910" y="369475"/>
                    </a:lnTo>
                    <a:lnTo>
                      <a:pt x="110966" y="441484"/>
                    </a:lnTo>
                    <a:lnTo>
                      <a:pt x="37910" y="513493"/>
                    </a:lnTo>
                    <a:lnTo>
                      <a:pt x="110966" y="585407"/>
                    </a:lnTo>
                    <a:lnTo>
                      <a:pt x="37910" y="657511"/>
                    </a:lnTo>
                    <a:lnTo>
                      <a:pt x="101346" y="719995"/>
                    </a:lnTo>
                    <a:lnTo>
                      <a:pt x="82677" y="73895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1"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17"/>
          <p:cNvSpPr txBox="1">
            <a:spLocks noGrp="1"/>
          </p:cNvSpPr>
          <p:nvPr>
            <p:ph type="title"/>
          </p:nvPr>
        </p:nvSpPr>
        <p:spPr>
          <a:xfrm>
            <a:off x="721389" y="448056"/>
            <a:ext cx="77085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66" name="Google Shape;566;p17"/>
          <p:cNvSpPr txBox="1">
            <a:spLocks noGrp="1"/>
          </p:cNvSpPr>
          <p:nvPr>
            <p:ph type="body" idx="1"/>
          </p:nvPr>
        </p:nvSpPr>
        <p:spPr>
          <a:xfrm>
            <a:off x="714113" y="1248250"/>
            <a:ext cx="7708800" cy="99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152933"/>
              </a:buClr>
              <a:buSzPts val="1200"/>
              <a:buFont typeface="Nunito"/>
              <a:buChar char="●"/>
              <a:defRPr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Clr>
                <a:srgbClr val="152933"/>
              </a:buClr>
              <a:buSzPts val="1200"/>
              <a:buFont typeface="Nunito"/>
              <a:buChar char="○"/>
              <a:defRPr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Clr>
                <a:srgbClr val="152933"/>
              </a:buClr>
              <a:buSzPts val="1200"/>
              <a:buFont typeface="Nunito"/>
              <a:buChar char="■"/>
              <a:defRPr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Clr>
                <a:srgbClr val="152933"/>
              </a:buClr>
              <a:buSzPts val="1200"/>
              <a:buFont typeface="Nunito"/>
              <a:buChar char="●"/>
              <a:defRPr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Clr>
                <a:srgbClr val="152933"/>
              </a:buClr>
              <a:buSzPts val="1200"/>
              <a:buFont typeface="Nunito"/>
              <a:buChar char="○"/>
              <a:defRPr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Clr>
                <a:srgbClr val="152933"/>
              </a:buClr>
              <a:buSzPts val="1200"/>
              <a:buFont typeface="Nunito"/>
              <a:buChar char="■"/>
              <a:defRPr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Clr>
                <a:srgbClr val="152933"/>
              </a:buClr>
              <a:buSzPts val="1200"/>
              <a:buFont typeface="Nunito"/>
              <a:buChar char="●"/>
              <a:defRPr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Clr>
                <a:srgbClr val="152933"/>
              </a:buClr>
              <a:buSzPts val="1200"/>
              <a:buFont typeface="Nunito"/>
              <a:buChar char="○"/>
              <a:defRPr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Clr>
                <a:srgbClr val="152933"/>
              </a:buClr>
              <a:buSzPts val="1200"/>
              <a:buFont typeface="Nunito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1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79" name="Google Shape;579;p19"/>
          <p:cNvSpPr txBox="1">
            <a:spLocks noGrp="1"/>
          </p:cNvSpPr>
          <p:nvPr>
            <p:ph type="subTitle" idx="1"/>
          </p:nvPr>
        </p:nvSpPr>
        <p:spPr>
          <a:xfrm>
            <a:off x="714975" y="2366813"/>
            <a:ext cx="2381700" cy="461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18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580" name="Google Shape;580;p19"/>
          <p:cNvSpPr txBox="1">
            <a:spLocks noGrp="1"/>
          </p:cNvSpPr>
          <p:nvPr>
            <p:ph type="subTitle" idx="2"/>
          </p:nvPr>
        </p:nvSpPr>
        <p:spPr>
          <a:xfrm>
            <a:off x="714975" y="2752313"/>
            <a:ext cx="2381700" cy="9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81" name="Google Shape;581;p19"/>
          <p:cNvSpPr txBox="1">
            <a:spLocks noGrp="1"/>
          </p:cNvSpPr>
          <p:nvPr>
            <p:ph type="subTitle" idx="3"/>
          </p:nvPr>
        </p:nvSpPr>
        <p:spPr>
          <a:xfrm>
            <a:off x="3381063" y="2752313"/>
            <a:ext cx="2381700" cy="9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82" name="Google Shape;582;p19"/>
          <p:cNvSpPr txBox="1">
            <a:spLocks noGrp="1"/>
          </p:cNvSpPr>
          <p:nvPr>
            <p:ph type="subTitle" idx="4"/>
          </p:nvPr>
        </p:nvSpPr>
        <p:spPr>
          <a:xfrm>
            <a:off x="6047151" y="2752313"/>
            <a:ext cx="2381700" cy="9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83" name="Google Shape;583;p19"/>
          <p:cNvSpPr txBox="1">
            <a:spLocks noGrp="1"/>
          </p:cNvSpPr>
          <p:nvPr>
            <p:ph type="subTitle" idx="5"/>
          </p:nvPr>
        </p:nvSpPr>
        <p:spPr>
          <a:xfrm>
            <a:off x="3381049" y="2366813"/>
            <a:ext cx="2381700" cy="461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18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584" name="Google Shape;584;p19"/>
          <p:cNvSpPr txBox="1">
            <a:spLocks noGrp="1"/>
          </p:cNvSpPr>
          <p:nvPr>
            <p:ph type="subTitle" idx="6"/>
          </p:nvPr>
        </p:nvSpPr>
        <p:spPr>
          <a:xfrm>
            <a:off x="6047150" y="2366813"/>
            <a:ext cx="2381700" cy="461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18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grpSp>
        <p:nvGrpSpPr>
          <p:cNvPr id="585" name="Google Shape;585;p19"/>
          <p:cNvGrpSpPr/>
          <p:nvPr/>
        </p:nvGrpSpPr>
        <p:grpSpPr>
          <a:xfrm>
            <a:off x="98948" y="0"/>
            <a:ext cx="9045052" cy="5242460"/>
            <a:chOff x="98948" y="0"/>
            <a:chExt cx="9045052" cy="5242460"/>
          </a:xfrm>
        </p:grpSpPr>
        <p:sp>
          <p:nvSpPr>
            <p:cNvPr id="586" name="Google Shape;586;p19"/>
            <p:cNvSpPr/>
            <p:nvPr/>
          </p:nvSpPr>
          <p:spPr>
            <a:xfrm>
              <a:off x="5852100" y="0"/>
              <a:ext cx="3291900" cy="534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oto Sans"/>
                <a:ea typeface="Noto Sans"/>
                <a:cs typeface="Noto Sans"/>
                <a:sym typeface="Noto Sans"/>
              </a:endParaRPr>
            </a:p>
          </p:txBody>
        </p:sp>
        <p:grpSp>
          <p:nvGrpSpPr>
            <p:cNvPr id="587" name="Google Shape;587;p19"/>
            <p:cNvGrpSpPr/>
            <p:nvPr/>
          </p:nvGrpSpPr>
          <p:grpSpPr>
            <a:xfrm>
              <a:off x="7633197" y="4736539"/>
              <a:ext cx="1345206" cy="505921"/>
              <a:chOff x="5543550" y="3224212"/>
              <a:chExt cx="1101184" cy="414146"/>
            </a:xfrm>
          </p:grpSpPr>
          <p:grpSp>
            <p:nvGrpSpPr>
              <p:cNvPr id="588" name="Google Shape;588;p19"/>
              <p:cNvGrpSpPr/>
              <p:nvPr/>
            </p:nvGrpSpPr>
            <p:grpSpPr>
              <a:xfrm>
                <a:off x="5543550" y="3224212"/>
                <a:ext cx="1101089" cy="32194"/>
                <a:chOff x="5543550" y="3224212"/>
                <a:chExt cx="1101089" cy="32194"/>
              </a:xfrm>
            </p:grpSpPr>
            <p:sp>
              <p:nvSpPr>
                <p:cNvPr id="589" name="Google Shape;589;p19"/>
                <p:cNvSpPr/>
                <p:nvPr/>
              </p:nvSpPr>
              <p:spPr>
                <a:xfrm>
                  <a:off x="5543550" y="3224212"/>
                  <a:ext cx="32194" cy="32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94" h="32194" extrusionOk="0">
                      <a:moveTo>
                        <a:pt x="32195" y="16097"/>
                      </a:moveTo>
                      <a:cubicBezTo>
                        <a:pt x="32195" y="24955"/>
                        <a:pt x="24955" y="32195"/>
                        <a:pt x="16097" y="32195"/>
                      </a:cubicBezTo>
                      <a:cubicBezTo>
                        <a:pt x="7239" y="32195"/>
                        <a:pt x="0" y="24955"/>
                        <a:pt x="0" y="16097"/>
                      </a:cubicBezTo>
                      <a:cubicBezTo>
                        <a:pt x="0" y="7239"/>
                        <a:pt x="7239" y="0"/>
                        <a:pt x="16097" y="0"/>
                      </a:cubicBezTo>
                      <a:cubicBezTo>
                        <a:pt x="24955" y="0"/>
                        <a:pt x="32195" y="7239"/>
                        <a:pt x="32195" y="1609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90" name="Google Shape;590;p19"/>
                <p:cNvSpPr/>
                <p:nvPr/>
              </p:nvSpPr>
              <p:spPr>
                <a:xfrm>
                  <a:off x="5721762" y="3224212"/>
                  <a:ext cx="32194" cy="32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94" h="32194" extrusionOk="0">
                      <a:moveTo>
                        <a:pt x="32195" y="16097"/>
                      </a:moveTo>
                      <a:cubicBezTo>
                        <a:pt x="32195" y="24988"/>
                        <a:pt x="24988" y="32195"/>
                        <a:pt x="16097" y="32195"/>
                      </a:cubicBezTo>
                      <a:cubicBezTo>
                        <a:pt x="7207" y="32195"/>
                        <a:pt x="0" y="24988"/>
                        <a:pt x="0" y="16097"/>
                      </a:cubicBezTo>
                      <a:cubicBezTo>
                        <a:pt x="0" y="7207"/>
                        <a:pt x="7207" y="0"/>
                        <a:pt x="16097" y="0"/>
                      </a:cubicBezTo>
                      <a:cubicBezTo>
                        <a:pt x="24988" y="0"/>
                        <a:pt x="32195" y="7207"/>
                        <a:pt x="32195" y="1609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91" name="Google Shape;591;p19"/>
                <p:cNvSpPr/>
                <p:nvPr/>
              </p:nvSpPr>
              <p:spPr>
                <a:xfrm>
                  <a:off x="5899880" y="3224212"/>
                  <a:ext cx="32194" cy="32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94" h="32194" extrusionOk="0">
                      <a:moveTo>
                        <a:pt x="32195" y="16097"/>
                      </a:moveTo>
                      <a:cubicBezTo>
                        <a:pt x="32195" y="24988"/>
                        <a:pt x="24988" y="32195"/>
                        <a:pt x="16097" y="32195"/>
                      </a:cubicBezTo>
                      <a:cubicBezTo>
                        <a:pt x="7207" y="32195"/>
                        <a:pt x="0" y="24988"/>
                        <a:pt x="0" y="16097"/>
                      </a:cubicBezTo>
                      <a:cubicBezTo>
                        <a:pt x="0" y="7207"/>
                        <a:pt x="7207" y="0"/>
                        <a:pt x="16097" y="0"/>
                      </a:cubicBezTo>
                      <a:cubicBezTo>
                        <a:pt x="24988" y="0"/>
                        <a:pt x="32195" y="7207"/>
                        <a:pt x="32195" y="1609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92" name="Google Shape;592;p19"/>
                <p:cNvSpPr/>
                <p:nvPr/>
              </p:nvSpPr>
              <p:spPr>
                <a:xfrm>
                  <a:off x="6078092" y="3224212"/>
                  <a:ext cx="32194" cy="32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94" h="32194" extrusionOk="0">
                      <a:moveTo>
                        <a:pt x="32195" y="16097"/>
                      </a:moveTo>
                      <a:cubicBezTo>
                        <a:pt x="32195" y="24955"/>
                        <a:pt x="24956" y="32195"/>
                        <a:pt x="16097" y="32195"/>
                      </a:cubicBezTo>
                      <a:cubicBezTo>
                        <a:pt x="7239" y="32195"/>
                        <a:pt x="0" y="24955"/>
                        <a:pt x="0" y="16097"/>
                      </a:cubicBezTo>
                      <a:cubicBezTo>
                        <a:pt x="0" y="7239"/>
                        <a:pt x="7239" y="0"/>
                        <a:pt x="16097" y="0"/>
                      </a:cubicBezTo>
                      <a:cubicBezTo>
                        <a:pt x="24956" y="0"/>
                        <a:pt x="32195" y="7239"/>
                        <a:pt x="32195" y="1609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93" name="Google Shape;593;p19"/>
                <p:cNvSpPr/>
                <p:nvPr/>
              </p:nvSpPr>
              <p:spPr>
                <a:xfrm>
                  <a:off x="6256210" y="3224212"/>
                  <a:ext cx="32194" cy="32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94" h="32194" extrusionOk="0">
                      <a:moveTo>
                        <a:pt x="32194" y="16097"/>
                      </a:moveTo>
                      <a:cubicBezTo>
                        <a:pt x="32194" y="24988"/>
                        <a:pt x="24987" y="32195"/>
                        <a:pt x="16097" y="32195"/>
                      </a:cubicBezTo>
                      <a:cubicBezTo>
                        <a:pt x="7207" y="32195"/>
                        <a:pt x="0" y="24988"/>
                        <a:pt x="0" y="16097"/>
                      </a:cubicBezTo>
                      <a:cubicBezTo>
                        <a:pt x="0" y="7207"/>
                        <a:pt x="7207" y="0"/>
                        <a:pt x="16097" y="0"/>
                      </a:cubicBezTo>
                      <a:cubicBezTo>
                        <a:pt x="24987" y="0"/>
                        <a:pt x="32194" y="7207"/>
                        <a:pt x="32194" y="1609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94" name="Google Shape;594;p19"/>
                <p:cNvSpPr/>
                <p:nvPr/>
              </p:nvSpPr>
              <p:spPr>
                <a:xfrm>
                  <a:off x="6434328" y="3224212"/>
                  <a:ext cx="32194" cy="32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94" h="32194" extrusionOk="0">
                      <a:moveTo>
                        <a:pt x="32195" y="16097"/>
                      </a:moveTo>
                      <a:cubicBezTo>
                        <a:pt x="32195" y="24988"/>
                        <a:pt x="24988" y="32195"/>
                        <a:pt x="16097" y="32195"/>
                      </a:cubicBezTo>
                      <a:cubicBezTo>
                        <a:pt x="7207" y="32195"/>
                        <a:pt x="0" y="24988"/>
                        <a:pt x="0" y="16097"/>
                      </a:cubicBezTo>
                      <a:cubicBezTo>
                        <a:pt x="0" y="7207"/>
                        <a:pt x="7207" y="0"/>
                        <a:pt x="16097" y="0"/>
                      </a:cubicBezTo>
                      <a:cubicBezTo>
                        <a:pt x="24988" y="0"/>
                        <a:pt x="32195" y="7207"/>
                        <a:pt x="32195" y="1609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95" name="Google Shape;595;p19"/>
                <p:cNvSpPr/>
                <p:nvPr/>
              </p:nvSpPr>
              <p:spPr>
                <a:xfrm>
                  <a:off x="6612445" y="3224212"/>
                  <a:ext cx="32194" cy="32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94" h="32194" extrusionOk="0">
                      <a:moveTo>
                        <a:pt x="32194" y="16097"/>
                      </a:moveTo>
                      <a:cubicBezTo>
                        <a:pt x="32194" y="24988"/>
                        <a:pt x="24988" y="32195"/>
                        <a:pt x="16097" y="32195"/>
                      </a:cubicBezTo>
                      <a:cubicBezTo>
                        <a:pt x="7207" y="32195"/>
                        <a:pt x="0" y="24988"/>
                        <a:pt x="0" y="16097"/>
                      </a:cubicBezTo>
                      <a:cubicBezTo>
                        <a:pt x="0" y="7207"/>
                        <a:pt x="7207" y="0"/>
                        <a:pt x="16097" y="0"/>
                      </a:cubicBezTo>
                      <a:cubicBezTo>
                        <a:pt x="24988" y="0"/>
                        <a:pt x="32194" y="7207"/>
                        <a:pt x="32194" y="1609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596" name="Google Shape;596;p19"/>
              <p:cNvGrpSpPr/>
              <p:nvPr/>
            </p:nvGrpSpPr>
            <p:grpSpPr>
              <a:xfrm>
                <a:off x="5543550" y="3351561"/>
                <a:ext cx="1101184" cy="32194"/>
                <a:chOff x="5543550" y="3351561"/>
                <a:chExt cx="1101184" cy="32194"/>
              </a:xfrm>
            </p:grpSpPr>
            <p:sp>
              <p:nvSpPr>
                <p:cNvPr id="597" name="Google Shape;597;p19"/>
                <p:cNvSpPr/>
                <p:nvPr/>
              </p:nvSpPr>
              <p:spPr>
                <a:xfrm>
                  <a:off x="5543550" y="3351561"/>
                  <a:ext cx="32194" cy="32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94" h="32194" extrusionOk="0">
                      <a:moveTo>
                        <a:pt x="32195" y="16097"/>
                      </a:moveTo>
                      <a:cubicBezTo>
                        <a:pt x="32195" y="24955"/>
                        <a:pt x="24955" y="32195"/>
                        <a:pt x="16097" y="32195"/>
                      </a:cubicBezTo>
                      <a:cubicBezTo>
                        <a:pt x="7239" y="32195"/>
                        <a:pt x="0" y="24955"/>
                        <a:pt x="0" y="16097"/>
                      </a:cubicBezTo>
                      <a:cubicBezTo>
                        <a:pt x="0" y="7239"/>
                        <a:pt x="7239" y="0"/>
                        <a:pt x="16097" y="0"/>
                      </a:cubicBezTo>
                      <a:cubicBezTo>
                        <a:pt x="24955" y="0"/>
                        <a:pt x="32195" y="7239"/>
                        <a:pt x="32195" y="1609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98" name="Google Shape;598;p19"/>
                <p:cNvSpPr/>
                <p:nvPr/>
              </p:nvSpPr>
              <p:spPr>
                <a:xfrm>
                  <a:off x="5721762" y="3351561"/>
                  <a:ext cx="32194" cy="32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94" h="32194" extrusionOk="0">
                      <a:moveTo>
                        <a:pt x="32195" y="16097"/>
                      </a:moveTo>
                      <a:cubicBezTo>
                        <a:pt x="32195" y="24955"/>
                        <a:pt x="24956" y="32195"/>
                        <a:pt x="16097" y="32195"/>
                      </a:cubicBezTo>
                      <a:cubicBezTo>
                        <a:pt x="7239" y="32195"/>
                        <a:pt x="0" y="24955"/>
                        <a:pt x="0" y="16097"/>
                      </a:cubicBezTo>
                      <a:cubicBezTo>
                        <a:pt x="0" y="7239"/>
                        <a:pt x="7239" y="0"/>
                        <a:pt x="16097" y="0"/>
                      </a:cubicBezTo>
                      <a:cubicBezTo>
                        <a:pt x="24956" y="0"/>
                        <a:pt x="32195" y="7239"/>
                        <a:pt x="32195" y="1609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99" name="Google Shape;599;p19"/>
                <p:cNvSpPr/>
                <p:nvPr/>
              </p:nvSpPr>
              <p:spPr>
                <a:xfrm>
                  <a:off x="5899880" y="3351561"/>
                  <a:ext cx="32194" cy="32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94" h="32194" extrusionOk="0">
                      <a:moveTo>
                        <a:pt x="32195" y="16097"/>
                      </a:moveTo>
                      <a:cubicBezTo>
                        <a:pt x="32195" y="24955"/>
                        <a:pt x="24955" y="32195"/>
                        <a:pt x="16097" y="32195"/>
                      </a:cubicBezTo>
                      <a:cubicBezTo>
                        <a:pt x="7239" y="32195"/>
                        <a:pt x="0" y="24955"/>
                        <a:pt x="0" y="16097"/>
                      </a:cubicBezTo>
                      <a:cubicBezTo>
                        <a:pt x="0" y="7239"/>
                        <a:pt x="7239" y="0"/>
                        <a:pt x="16097" y="0"/>
                      </a:cubicBezTo>
                      <a:cubicBezTo>
                        <a:pt x="24955" y="0"/>
                        <a:pt x="32195" y="7239"/>
                        <a:pt x="32195" y="1609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0" name="Google Shape;600;p19"/>
                <p:cNvSpPr/>
                <p:nvPr/>
              </p:nvSpPr>
              <p:spPr>
                <a:xfrm>
                  <a:off x="6078092" y="3351561"/>
                  <a:ext cx="32194" cy="32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94" h="32194" extrusionOk="0">
                      <a:moveTo>
                        <a:pt x="32195" y="16097"/>
                      </a:moveTo>
                      <a:cubicBezTo>
                        <a:pt x="32195" y="24955"/>
                        <a:pt x="24956" y="32195"/>
                        <a:pt x="16097" y="32195"/>
                      </a:cubicBezTo>
                      <a:cubicBezTo>
                        <a:pt x="7239" y="32195"/>
                        <a:pt x="0" y="24955"/>
                        <a:pt x="0" y="16097"/>
                      </a:cubicBezTo>
                      <a:cubicBezTo>
                        <a:pt x="0" y="7239"/>
                        <a:pt x="7239" y="0"/>
                        <a:pt x="16097" y="0"/>
                      </a:cubicBezTo>
                      <a:cubicBezTo>
                        <a:pt x="24956" y="0"/>
                        <a:pt x="32195" y="7239"/>
                        <a:pt x="32195" y="1609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1" name="Google Shape;601;p19"/>
                <p:cNvSpPr/>
                <p:nvPr/>
              </p:nvSpPr>
              <p:spPr>
                <a:xfrm>
                  <a:off x="6256210" y="3351561"/>
                  <a:ext cx="32194" cy="32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94" h="32194" extrusionOk="0">
                      <a:moveTo>
                        <a:pt x="32194" y="16097"/>
                      </a:moveTo>
                      <a:cubicBezTo>
                        <a:pt x="32194" y="24955"/>
                        <a:pt x="24956" y="32195"/>
                        <a:pt x="16097" y="32195"/>
                      </a:cubicBezTo>
                      <a:cubicBezTo>
                        <a:pt x="7239" y="32195"/>
                        <a:pt x="0" y="24955"/>
                        <a:pt x="0" y="16097"/>
                      </a:cubicBezTo>
                      <a:cubicBezTo>
                        <a:pt x="0" y="7239"/>
                        <a:pt x="7239" y="0"/>
                        <a:pt x="16097" y="0"/>
                      </a:cubicBezTo>
                      <a:cubicBezTo>
                        <a:pt x="24956" y="0"/>
                        <a:pt x="32194" y="7239"/>
                        <a:pt x="32194" y="1609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2" name="Google Shape;602;p19"/>
                <p:cNvSpPr/>
                <p:nvPr/>
              </p:nvSpPr>
              <p:spPr>
                <a:xfrm>
                  <a:off x="6434327" y="3351561"/>
                  <a:ext cx="32194" cy="32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94" h="32194" extrusionOk="0">
                      <a:moveTo>
                        <a:pt x="32195" y="16097"/>
                      </a:moveTo>
                      <a:cubicBezTo>
                        <a:pt x="32195" y="24955"/>
                        <a:pt x="24956" y="32195"/>
                        <a:pt x="16097" y="32195"/>
                      </a:cubicBezTo>
                      <a:cubicBezTo>
                        <a:pt x="7239" y="32195"/>
                        <a:pt x="0" y="24955"/>
                        <a:pt x="0" y="16097"/>
                      </a:cubicBezTo>
                      <a:cubicBezTo>
                        <a:pt x="0" y="7239"/>
                        <a:pt x="7239" y="0"/>
                        <a:pt x="16097" y="0"/>
                      </a:cubicBezTo>
                      <a:cubicBezTo>
                        <a:pt x="24956" y="0"/>
                        <a:pt x="32195" y="7239"/>
                        <a:pt x="32195" y="1609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3" name="Google Shape;603;p19"/>
                <p:cNvSpPr/>
                <p:nvPr/>
              </p:nvSpPr>
              <p:spPr>
                <a:xfrm>
                  <a:off x="6612540" y="3351561"/>
                  <a:ext cx="32194" cy="32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94" h="32194" extrusionOk="0">
                      <a:moveTo>
                        <a:pt x="32194" y="16097"/>
                      </a:moveTo>
                      <a:cubicBezTo>
                        <a:pt x="32194" y="24955"/>
                        <a:pt x="24955" y="32195"/>
                        <a:pt x="16097" y="32195"/>
                      </a:cubicBezTo>
                      <a:cubicBezTo>
                        <a:pt x="7239" y="32195"/>
                        <a:pt x="0" y="24955"/>
                        <a:pt x="0" y="16097"/>
                      </a:cubicBezTo>
                      <a:cubicBezTo>
                        <a:pt x="0" y="7239"/>
                        <a:pt x="7239" y="0"/>
                        <a:pt x="16097" y="0"/>
                      </a:cubicBezTo>
                      <a:cubicBezTo>
                        <a:pt x="24955" y="0"/>
                        <a:pt x="32194" y="7239"/>
                        <a:pt x="32194" y="1609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604" name="Google Shape;604;p19"/>
              <p:cNvGrpSpPr/>
              <p:nvPr/>
            </p:nvGrpSpPr>
            <p:grpSpPr>
              <a:xfrm>
                <a:off x="5543550" y="3478815"/>
                <a:ext cx="1101089" cy="32194"/>
                <a:chOff x="5543550" y="3478815"/>
                <a:chExt cx="1101089" cy="32194"/>
              </a:xfrm>
            </p:grpSpPr>
            <p:sp>
              <p:nvSpPr>
                <p:cNvPr id="605" name="Google Shape;605;p19"/>
                <p:cNvSpPr/>
                <p:nvPr/>
              </p:nvSpPr>
              <p:spPr>
                <a:xfrm>
                  <a:off x="5543550" y="3478815"/>
                  <a:ext cx="32194" cy="32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94" h="32194" extrusionOk="0">
                      <a:moveTo>
                        <a:pt x="32195" y="16097"/>
                      </a:moveTo>
                      <a:cubicBezTo>
                        <a:pt x="32195" y="24956"/>
                        <a:pt x="24955" y="32195"/>
                        <a:pt x="16097" y="32195"/>
                      </a:cubicBezTo>
                      <a:cubicBezTo>
                        <a:pt x="7239" y="32195"/>
                        <a:pt x="0" y="24956"/>
                        <a:pt x="0" y="16097"/>
                      </a:cubicBezTo>
                      <a:cubicBezTo>
                        <a:pt x="0" y="7239"/>
                        <a:pt x="7239" y="0"/>
                        <a:pt x="16097" y="0"/>
                      </a:cubicBezTo>
                      <a:cubicBezTo>
                        <a:pt x="24955" y="0"/>
                        <a:pt x="32195" y="7239"/>
                        <a:pt x="32195" y="1609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6" name="Google Shape;606;p19"/>
                <p:cNvSpPr/>
                <p:nvPr/>
              </p:nvSpPr>
              <p:spPr>
                <a:xfrm>
                  <a:off x="5721762" y="3478815"/>
                  <a:ext cx="32194" cy="32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94" h="32194" extrusionOk="0">
                      <a:moveTo>
                        <a:pt x="32195" y="16097"/>
                      </a:moveTo>
                      <a:cubicBezTo>
                        <a:pt x="32195" y="24988"/>
                        <a:pt x="24988" y="32195"/>
                        <a:pt x="16097" y="32195"/>
                      </a:cubicBezTo>
                      <a:cubicBezTo>
                        <a:pt x="7207" y="32195"/>
                        <a:pt x="0" y="24988"/>
                        <a:pt x="0" y="16097"/>
                      </a:cubicBezTo>
                      <a:cubicBezTo>
                        <a:pt x="0" y="7207"/>
                        <a:pt x="7207" y="0"/>
                        <a:pt x="16097" y="0"/>
                      </a:cubicBezTo>
                      <a:cubicBezTo>
                        <a:pt x="24988" y="0"/>
                        <a:pt x="32195" y="7207"/>
                        <a:pt x="32195" y="1609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7" name="Google Shape;607;p19"/>
                <p:cNvSpPr/>
                <p:nvPr/>
              </p:nvSpPr>
              <p:spPr>
                <a:xfrm>
                  <a:off x="5899880" y="3478815"/>
                  <a:ext cx="32194" cy="32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94" h="32194" extrusionOk="0">
                      <a:moveTo>
                        <a:pt x="32195" y="16097"/>
                      </a:moveTo>
                      <a:cubicBezTo>
                        <a:pt x="32195" y="24988"/>
                        <a:pt x="24988" y="32195"/>
                        <a:pt x="16097" y="32195"/>
                      </a:cubicBezTo>
                      <a:cubicBezTo>
                        <a:pt x="7207" y="32195"/>
                        <a:pt x="0" y="24988"/>
                        <a:pt x="0" y="16097"/>
                      </a:cubicBezTo>
                      <a:cubicBezTo>
                        <a:pt x="0" y="7207"/>
                        <a:pt x="7207" y="0"/>
                        <a:pt x="16097" y="0"/>
                      </a:cubicBezTo>
                      <a:cubicBezTo>
                        <a:pt x="24988" y="0"/>
                        <a:pt x="32195" y="7207"/>
                        <a:pt x="32195" y="1609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8" name="Google Shape;608;p19"/>
                <p:cNvSpPr/>
                <p:nvPr/>
              </p:nvSpPr>
              <p:spPr>
                <a:xfrm>
                  <a:off x="6078092" y="3478815"/>
                  <a:ext cx="32194" cy="32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94" h="32194" extrusionOk="0">
                      <a:moveTo>
                        <a:pt x="32195" y="16097"/>
                      </a:moveTo>
                      <a:cubicBezTo>
                        <a:pt x="32195" y="24956"/>
                        <a:pt x="24956" y="32195"/>
                        <a:pt x="16097" y="32195"/>
                      </a:cubicBezTo>
                      <a:cubicBezTo>
                        <a:pt x="7239" y="32195"/>
                        <a:pt x="0" y="24956"/>
                        <a:pt x="0" y="16097"/>
                      </a:cubicBezTo>
                      <a:cubicBezTo>
                        <a:pt x="0" y="7239"/>
                        <a:pt x="7239" y="0"/>
                        <a:pt x="16097" y="0"/>
                      </a:cubicBezTo>
                      <a:cubicBezTo>
                        <a:pt x="24956" y="0"/>
                        <a:pt x="32195" y="7239"/>
                        <a:pt x="32195" y="1609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9" name="Google Shape;609;p19"/>
                <p:cNvSpPr/>
                <p:nvPr/>
              </p:nvSpPr>
              <p:spPr>
                <a:xfrm>
                  <a:off x="6256210" y="3478815"/>
                  <a:ext cx="32194" cy="32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94" h="32194" extrusionOk="0">
                      <a:moveTo>
                        <a:pt x="32194" y="16097"/>
                      </a:moveTo>
                      <a:cubicBezTo>
                        <a:pt x="32194" y="24988"/>
                        <a:pt x="24987" y="32195"/>
                        <a:pt x="16097" y="32195"/>
                      </a:cubicBezTo>
                      <a:cubicBezTo>
                        <a:pt x="7207" y="32195"/>
                        <a:pt x="0" y="24988"/>
                        <a:pt x="0" y="16097"/>
                      </a:cubicBezTo>
                      <a:cubicBezTo>
                        <a:pt x="0" y="7207"/>
                        <a:pt x="7207" y="0"/>
                        <a:pt x="16097" y="0"/>
                      </a:cubicBezTo>
                      <a:cubicBezTo>
                        <a:pt x="24987" y="0"/>
                        <a:pt x="32194" y="7207"/>
                        <a:pt x="32194" y="1609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0" name="Google Shape;610;p19"/>
                <p:cNvSpPr/>
                <p:nvPr/>
              </p:nvSpPr>
              <p:spPr>
                <a:xfrm>
                  <a:off x="6434328" y="3478815"/>
                  <a:ext cx="32194" cy="32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94" h="32194" extrusionOk="0">
                      <a:moveTo>
                        <a:pt x="32195" y="16097"/>
                      </a:moveTo>
                      <a:cubicBezTo>
                        <a:pt x="32195" y="24988"/>
                        <a:pt x="24988" y="32195"/>
                        <a:pt x="16097" y="32195"/>
                      </a:cubicBezTo>
                      <a:cubicBezTo>
                        <a:pt x="7207" y="32195"/>
                        <a:pt x="0" y="24988"/>
                        <a:pt x="0" y="16097"/>
                      </a:cubicBezTo>
                      <a:cubicBezTo>
                        <a:pt x="0" y="7207"/>
                        <a:pt x="7207" y="0"/>
                        <a:pt x="16097" y="0"/>
                      </a:cubicBezTo>
                      <a:cubicBezTo>
                        <a:pt x="24988" y="0"/>
                        <a:pt x="32195" y="7207"/>
                        <a:pt x="32195" y="1609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1" name="Google Shape;611;p19"/>
                <p:cNvSpPr/>
                <p:nvPr/>
              </p:nvSpPr>
              <p:spPr>
                <a:xfrm>
                  <a:off x="6612445" y="3478815"/>
                  <a:ext cx="32194" cy="32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94" h="32194" extrusionOk="0">
                      <a:moveTo>
                        <a:pt x="32194" y="16097"/>
                      </a:moveTo>
                      <a:cubicBezTo>
                        <a:pt x="32194" y="24988"/>
                        <a:pt x="24988" y="32195"/>
                        <a:pt x="16097" y="32195"/>
                      </a:cubicBezTo>
                      <a:cubicBezTo>
                        <a:pt x="7207" y="32195"/>
                        <a:pt x="0" y="24988"/>
                        <a:pt x="0" y="16097"/>
                      </a:cubicBezTo>
                      <a:cubicBezTo>
                        <a:pt x="0" y="7207"/>
                        <a:pt x="7207" y="0"/>
                        <a:pt x="16097" y="0"/>
                      </a:cubicBezTo>
                      <a:cubicBezTo>
                        <a:pt x="24988" y="0"/>
                        <a:pt x="32194" y="7207"/>
                        <a:pt x="32194" y="1609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612" name="Google Shape;612;p19"/>
              <p:cNvGrpSpPr/>
              <p:nvPr/>
            </p:nvGrpSpPr>
            <p:grpSpPr>
              <a:xfrm>
                <a:off x="5543550" y="3606164"/>
                <a:ext cx="1101184" cy="32194"/>
                <a:chOff x="5543550" y="3606164"/>
                <a:chExt cx="1101184" cy="32194"/>
              </a:xfrm>
            </p:grpSpPr>
            <p:sp>
              <p:nvSpPr>
                <p:cNvPr id="613" name="Google Shape;613;p19"/>
                <p:cNvSpPr/>
                <p:nvPr/>
              </p:nvSpPr>
              <p:spPr>
                <a:xfrm>
                  <a:off x="5543550" y="3606164"/>
                  <a:ext cx="32194" cy="32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94" h="32194" extrusionOk="0">
                      <a:moveTo>
                        <a:pt x="32195" y="16097"/>
                      </a:moveTo>
                      <a:cubicBezTo>
                        <a:pt x="32195" y="24956"/>
                        <a:pt x="24955" y="32195"/>
                        <a:pt x="16097" y="32195"/>
                      </a:cubicBezTo>
                      <a:cubicBezTo>
                        <a:pt x="7239" y="32195"/>
                        <a:pt x="0" y="24956"/>
                        <a:pt x="0" y="16097"/>
                      </a:cubicBezTo>
                      <a:cubicBezTo>
                        <a:pt x="0" y="7239"/>
                        <a:pt x="7239" y="0"/>
                        <a:pt x="16097" y="0"/>
                      </a:cubicBezTo>
                      <a:cubicBezTo>
                        <a:pt x="24955" y="0"/>
                        <a:pt x="32195" y="7239"/>
                        <a:pt x="32195" y="1609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4" name="Google Shape;614;p19"/>
                <p:cNvSpPr/>
                <p:nvPr/>
              </p:nvSpPr>
              <p:spPr>
                <a:xfrm>
                  <a:off x="5721762" y="3606164"/>
                  <a:ext cx="32194" cy="32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94" h="32194" extrusionOk="0">
                      <a:moveTo>
                        <a:pt x="32195" y="16097"/>
                      </a:moveTo>
                      <a:cubicBezTo>
                        <a:pt x="32195" y="24956"/>
                        <a:pt x="24956" y="32195"/>
                        <a:pt x="16097" y="32195"/>
                      </a:cubicBezTo>
                      <a:cubicBezTo>
                        <a:pt x="7239" y="32195"/>
                        <a:pt x="0" y="24956"/>
                        <a:pt x="0" y="16097"/>
                      </a:cubicBezTo>
                      <a:cubicBezTo>
                        <a:pt x="0" y="7239"/>
                        <a:pt x="7239" y="0"/>
                        <a:pt x="16097" y="0"/>
                      </a:cubicBezTo>
                      <a:cubicBezTo>
                        <a:pt x="24956" y="0"/>
                        <a:pt x="32195" y="7239"/>
                        <a:pt x="32195" y="1609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5" name="Google Shape;615;p19"/>
                <p:cNvSpPr/>
                <p:nvPr/>
              </p:nvSpPr>
              <p:spPr>
                <a:xfrm>
                  <a:off x="5899880" y="3606164"/>
                  <a:ext cx="32194" cy="32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94" h="32194" extrusionOk="0">
                      <a:moveTo>
                        <a:pt x="32195" y="16097"/>
                      </a:moveTo>
                      <a:cubicBezTo>
                        <a:pt x="32195" y="24956"/>
                        <a:pt x="24955" y="32195"/>
                        <a:pt x="16097" y="32195"/>
                      </a:cubicBezTo>
                      <a:cubicBezTo>
                        <a:pt x="7239" y="32195"/>
                        <a:pt x="0" y="24956"/>
                        <a:pt x="0" y="16097"/>
                      </a:cubicBezTo>
                      <a:cubicBezTo>
                        <a:pt x="0" y="7239"/>
                        <a:pt x="7239" y="0"/>
                        <a:pt x="16097" y="0"/>
                      </a:cubicBezTo>
                      <a:cubicBezTo>
                        <a:pt x="24955" y="0"/>
                        <a:pt x="32195" y="7239"/>
                        <a:pt x="32195" y="1609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6" name="Google Shape;616;p19"/>
                <p:cNvSpPr/>
                <p:nvPr/>
              </p:nvSpPr>
              <p:spPr>
                <a:xfrm>
                  <a:off x="6078092" y="3606164"/>
                  <a:ext cx="32194" cy="32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94" h="32194" extrusionOk="0">
                      <a:moveTo>
                        <a:pt x="32195" y="16097"/>
                      </a:moveTo>
                      <a:cubicBezTo>
                        <a:pt x="32195" y="24956"/>
                        <a:pt x="24956" y="32195"/>
                        <a:pt x="16097" y="32195"/>
                      </a:cubicBezTo>
                      <a:cubicBezTo>
                        <a:pt x="7239" y="32195"/>
                        <a:pt x="0" y="24956"/>
                        <a:pt x="0" y="16097"/>
                      </a:cubicBezTo>
                      <a:cubicBezTo>
                        <a:pt x="0" y="7239"/>
                        <a:pt x="7239" y="0"/>
                        <a:pt x="16097" y="0"/>
                      </a:cubicBezTo>
                      <a:cubicBezTo>
                        <a:pt x="24956" y="0"/>
                        <a:pt x="32195" y="7239"/>
                        <a:pt x="32195" y="1609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7" name="Google Shape;617;p19"/>
                <p:cNvSpPr/>
                <p:nvPr/>
              </p:nvSpPr>
              <p:spPr>
                <a:xfrm>
                  <a:off x="6256210" y="3606164"/>
                  <a:ext cx="32194" cy="32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94" h="32194" extrusionOk="0">
                      <a:moveTo>
                        <a:pt x="32194" y="16097"/>
                      </a:moveTo>
                      <a:cubicBezTo>
                        <a:pt x="32194" y="24956"/>
                        <a:pt x="24956" y="32195"/>
                        <a:pt x="16097" y="32195"/>
                      </a:cubicBezTo>
                      <a:cubicBezTo>
                        <a:pt x="7239" y="32195"/>
                        <a:pt x="0" y="24956"/>
                        <a:pt x="0" y="16097"/>
                      </a:cubicBezTo>
                      <a:cubicBezTo>
                        <a:pt x="0" y="7239"/>
                        <a:pt x="7239" y="0"/>
                        <a:pt x="16097" y="0"/>
                      </a:cubicBezTo>
                      <a:cubicBezTo>
                        <a:pt x="24956" y="0"/>
                        <a:pt x="32194" y="7239"/>
                        <a:pt x="32194" y="1609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8" name="Google Shape;618;p19"/>
                <p:cNvSpPr/>
                <p:nvPr/>
              </p:nvSpPr>
              <p:spPr>
                <a:xfrm>
                  <a:off x="6434327" y="3606164"/>
                  <a:ext cx="32194" cy="32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94" h="32194" extrusionOk="0">
                      <a:moveTo>
                        <a:pt x="32195" y="16097"/>
                      </a:moveTo>
                      <a:cubicBezTo>
                        <a:pt x="32195" y="24956"/>
                        <a:pt x="24956" y="32195"/>
                        <a:pt x="16097" y="32195"/>
                      </a:cubicBezTo>
                      <a:cubicBezTo>
                        <a:pt x="7239" y="32195"/>
                        <a:pt x="0" y="24956"/>
                        <a:pt x="0" y="16097"/>
                      </a:cubicBezTo>
                      <a:cubicBezTo>
                        <a:pt x="0" y="7239"/>
                        <a:pt x="7239" y="0"/>
                        <a:pt x="16097" y="0"/>
                      </a:cubicBezTo>
                      <a:cubicBezTo>
                        <a:pt x="24956" y="0"/>
                        <a:pt x="32195" y="7239"/>
                        <a:pt x="32195" y="1609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9" name="Google Shape;619;p19"/>
                <p:cNvSpPr/>
                <p:nvPr/>
              </p:nvSpPr>
              <p:spPr>
                <a:xfrm>
                  <a:off x="6612540" y="3606164"/>
                  <a:ext cx="32194" cy="32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94" h="32194" extrusionOk="0">
                      <a:moveTo>
                        <a:pt x="32194" y="16097"/>
                      </a:moveTo>
                      <a:cubicBezTo>
                        <a:pt x="32194" y="24956"/>
                        <a:pt x="24955" y="32195"/>
                        <a:pt x="16097" y="32195"/>
                      </a:cubicBezTo>
                      <a:cubicBezTo>
                        <a:pt x="7239" y="32195"/>
                        <a:pt x="0" y="24956"/>
                        <a:pt x="0" y="16097"/>
                      </a:cubicBezTo>
                      <a:cubicBezTo>
                        <a:pt x="0" y="7239"/>
                        <a:pt x="7239" y="0"/>
                        <a:pt x="16097" y="0"/>
                      </a:cubicBezTo>
                      <a:cubicBezTo>
                        <a:pt x="24955" y="0"/>
                        <a:pt x="32194" y="7239"/>
                        <a:pt x="32194" y="1609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620" name="Google Shape;620;p19"/>
            <p:cNvGrpSpPr/>
            <p:nvPr/>
          </p:nvGrpSpPr>
          <p:grpSpPr>
            <a:xfrm>
              <a:off x="98948" y="4349849"/>
              <a:ext cx="517303" cy="517303"/>
              <a:chOff x="8508424" y="609562"/>
              <a:chExt cx="517303" cy="517303"/>
            </a:xfrm>
          </p:grpSpPr>
          <p:sp>
            <p:nvSpPr>
              <p:cNvPr id="621" name="Google Shape;621;p19"/>
              <p:cNvSpPr/>
              <p:nvPr/>
            </p:nvSpPr>
            <p:spPr>
              <a:xfrm>
                <a:off x="8508424" y="609562"/>
                <a:ext cx="517302" cy="517302"/>
              </a:xfrm>
              <a:custGeom>
                <a:avLst/>
                <a:gdLst/>
                <a:ahLst/>
                <a:cxnLst/>
                <a:rect l="l" t="t" r="r" b="b"/>
                <a:pathLst>
                  <a:path w="517302" h="517302" extrusionOk="0">
                    <a:moveTo>
                      <a:pt x="0" y="0"/>
                    </a:moveTo>
                    <a:lnTo>
                      <a:pt x="517303" y="0"/>
                    </a:lnTo>
                    <a:lnTo>
                      <a:pt x="517303" y="517303"/>
                    </a:lnTo>
                    <a:lnTo>
                      <a:pt x="0" y="517303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622" name="Google Shape;622;p19"/>
              <p:cNvGrpSpPr/>
              <p:nvPr/>
            </p:nvGrpSpPr>
            <p:grpSpPr>
              <a:xfrm>
                <a:off x="8508424" y="609562"/>
                <a:ext cx="517303" cy="517303"/>
                <a:chOff x="5838824" y="3171824"/>
                <a:chExt cx="517303" cy="517303"/>
              </a:xfrm>
            </p:grpSpPr>
            <p:sp>
              <p:nvSpPr>
                <p:cNvPr id="623" name="Google Shape;623;p19"/>
                <p:cNvSpPr/>
                <p:nvPr/>
              </p:nvSpPr>
              <p:spPr>
                <a:xfrm>
                  <a:off x="5838824" y="3171824"/>
                  <a:ext cx="391191" cy="3911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1191" h="391191" extrusionOk="0">
                      <a:moveTo>
                        <a:pt x="335375" y="0"/>
                      </a:moveTo>
                      <a:lnTo>
                        <a:pt x="0" y="335375"/>
                      </a:lnTo>
                      <a:lnTo>
                        <a:pt x="0" y="391192"/>
                      </a:lnTo>
                      <a:lnTo>
                        <a:pt x="391192" y="0"/>
                      </a:lnTo>
                      <a:lnTo>
                        <a:pt x="335375" y="0"/>
                      </a:lnTo>
                      <a:close/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4" name="Google Shape;624;p19"/>
                <p:cNvSpPr/>
                <p:nvPr/>
              </p:nvSpPr>
              <p:spPr>
                <a:xfrm>
                  <a:off x="5838824" y="3171824"/>
                  <a:ext cx="85439" cy="854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439" h="85439" extrusionOk="0">
                      <a:moveTo>
                        <a:pt x="0" y="0"/>
                      </a:moveTo>
                      <a:lnTo>
                        <a:pt x="0" y="85439"/>
                      </a:lnTo>
                      <a:lnTo>
                        <a:pt x="85439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5" name="Google Shape;625;p19"/>
                <p:cNvSpPr/>
                <p:nvPr/>
              </p:nvSpPr>
              <p:spPr>
                <a:xfrm>
                  <a:off x="5838824" y="3171824"/>
                  <a:ext cx="238315" cy="2383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8315" h="238315" extrusionOk="0">
                      <a:moveTo>
                        <a:pt x="182499" y="0"/>
                      </a:moveTo>
                      <a:lnTo>
                        <a:pt x="0" y="182499"/>
                      </a:lnTo>
                      <a:lnTo>
                        <a:pt x="0" y="238316"/>
                      </a:lnTo>
                      <a:lnTo>
                        <a:pt x="238316" y="0"/>
                      </a:lnTo>
                      <a:lnTo>
                        <a:pt x="182499" y="0"/>
                      </a:lnTo>
                      <a:close/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6" name="Google Shape;626;p19"/>
                <p:cNvSpPr/>
                <p:nvPr/>
              </p:nvSpPr>
              <p:spPr>
                <a:xfrm>
                  <a:off x="5838824" y="3171824"/>
                  <a:ext cx="314801" cy="3148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4801" h="314801" extrusionOk="0">
                      <a:moveTo>
                        <a:pt x="258890" y="0"/>
                      </a:moveTo>
                      <a:lnTo>
                        <a:pt x="0" y="258890"/>
                      </a:lnTo>
                      <a:lnTo>
                        <a:pt x="0" y="314801"/>
                      </a:lnTo>
                      <a:lnTo>
                        <a:pt x="314801" y="0"/>
                      </a:lnTo>
                      <a:lnTo>
                        <a:pt x="258890" y="0"/>
                      </a:lnTo>
                      <a:close/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7" name="Google Shape;627;p19"/>
                <p:cNvSpPr/>
                <p:nvPr/>
              </p:nvSpPr>
              <p:spPr>
                <a:xfrm>
                  <a:off x="5962649" y="3295649"/>
                  <a:ext cx="393477" cy="3934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3477" h="393477" extrusionOk="0">
                      <a:moveTo>
                        <a:pt x="393478" y="0"/>
                      </a:moveTo>
                      <a:lnTo>
                        <a:pt x="0" y="393478"/>
                      </a:lnTo>
                      <a:lnTo>
                        <a:pt x="55817" y="393478"/>
                      </a:lnTo>
                      <a:lnTo>
                        <a:pt x="393478" y="55817"/>
                      </a:lnTo>
                      <a:lnTo>
                        <a:pt x="393478" y="0"/>
                      </a:lnTo>
                      <a:close/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8" name="Google Shape;628;p19"/>
                <p:cNvSpPr/>
                <p:nvPr/>
              </p:nvSpPr>
              <p:spPr>
                <a:xfrm>
                  <a:off x="5838824" y="3171824"/>
                  <a:ext cx="161925" cy="161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925" h="161925" extrusionOk="0">
                      <a:moveTo>
                        <a:pt x="106013" y="0"/>
                      </a:moveTo>
                      <a:lnTo>
                        <a:pt x="0" y="106013"/>
                      </a:lnTo>
                      <a:lnTo>
                        <a:pt x="0" y="161925"/>
                      </a:lnTo>
                      <a:lnTo>
                        <a:pt x="161925" y="0"/>
                      </a:lnTo>
                      <a:lnTo>
                        <a:pt x="106013" y="0"/>
                      </a:lnTo>
                      <a:close/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9" name="Google Shape;629;p19"/>
                <p:cNvSpPr/>
                <p:nvPr/>
              </p:nvSpPr>
              <p:spPr>
                <a:xfrm>
                  <a:off x="6039040" y="3372040"/>
                  <a:ext cx="317087" cy="3170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7087" h="317087" extrusionOk="0">
                      <a:moveTo>
                        <a:pt x="317087" y="0"/>
                      </a:moveTo>
                      <a:lnTo>
                        <a:pt x="0" y="317087"/>
                      </a:lnTo>
                      <a:lnTo>
                        <a:pt x="55912" y="317087"/>
                      </a:lnTo>
                      <a:lnTo>
                        <a:pt x="317087" y="55912"/>
                      </a:lnTo>
                      <a:lnTo>
                        <a:pt x="317087" y="0"/>
                      </a:lnTo>
                      <a:close/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0" name="Google Shape;630;p19"/>
                <p:cNvSpPr/>
                <p:nvPr/>
              </p:nvSpPr>
              <p:spPr>
                <a:xfrm>
                  <a:off x="6115525" y="3448525"/>
                  <a:ext cx="240601" cy="2406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0601" h="240601" extrusionOk="0">
                      <a:moveTo>
                        <a:pt x="240602" y="0"/>
                      </a:moveTo>
                      <a:lnTo>
                        <a:pt x="0" y="240602"/>
                      </a:lnTo>
                      <a:lnTo>
                        <a:pt x="55817" y="240602"/>
                      </a:lnTo>
                      <a:lnTo>
                        <a:pt x="240602" y="55817"/>
                      </a:lnTo>
                      <a:lnTo>
                        <a:pt x="240602" y="0"/>
                      </a:lnTo>
                      <a:close/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1" name="Google Shape;631;p19"/>
                <p:cNvSpPr/>
                <p:nvPr/>
              </p:nvSpPr>
              <p:spPr>
                <a:xfrm>
                  <a:off x="6191916" y="3524916"/>
                  <a:ext cx="164211" cy="1642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211" h="164211" extrusionOk="0">
                      <a:moveTo>
                        <a:pt x="164211" y="0"/>
                      </a:moveTo>
                      <a:lnTo>
                        <a:pt x="0" y="164211"/>
                      </a:lnTo>
                      <a:lnTo>
                        <a:pt x="55912" y="164211"/>
                      </a:lnTo>
                      <a:lnTo>
                        <a:pt x="164211" y="55912"/>
                      </a:lnTo>
                      <a:lnTo>
                        <a:pt x="164211" y="0"/>
                      </a:lnTo>
                      <a:close/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2" name="Google Shape;632;p19"/>
                <p:cNvSpPr/>
                <p:nvPr/>
              </p:nvSpPr>
              <p:spPr>
                <a:xfrm>
                  <a:off x="5838824" y="3171824"/>
                  <a:ext cx="467677" cy="4676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7677" h="467677" extrusionOk="0">
                      <a:moveTo>
                        <a:pt x="411861" y="0"/>
                      </a:moveTo>
                      <a:lnTo>
                        <a:pt x="0" y="411861"/>
                      </a:lnTo>
                      <a:lnTo>
                        <a:pt x="0" y="467678"/>
                      </a:lnTo>
                      <a:lnTo>
                        <a:pt x="467678" y="0"/>
                      </a:lnTo>
                      <a:lnTo>
                        <a:pt x="411861" y="0"/>
                      </a:lnTo>
                      <a:close/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3" name="Google Shape;633;p19"/>
                <p:cNvSpPr/>
                <p:nvPr/>
              </p:nvSpPr>
              <p:spPr>
                <a:xfrm>
                  <a:off x="6268401" y="3601401"/>
                  <a:ext cx="87725" cy="87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725" h="87725" extrusionOk="0">
                      <a:moveTo>
                        <a:pt x="0" y="87725"/>
                      </a:moveTo>
                      <a:lnTo>
                        <a:pt x="87725" y="87725"/>
                      </a:lnTo>
                      <a:lnTo>
                        <a:pt x="87725" y="0"/>
                      </a:lnTo>
                      <a:lnTo>
                        <a:pt x="0" y="87725"/>
                      </a:lnTo>
                      <a:close/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4" name="Google Shape;634;p19"/>
                <p:cNvSpPr/>
                <p:nvPr/>
              </p:nvSpPr>
              <p:spPr>
                <a:xfrm>
                  <a:off x="5886163" y="3219163"/>
                  <a:ext cx="469963" cy="4699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9963" h="469963" extrusionOk="0">
                      <a:moveTo>
                        <a:pt x="469964" y="0"/>
                      </a:moveTo>
                      <a:lnTo>
                        <a:pt x="0" y="469964"/>
                      </a:lnTo>
                      <a:lnTo>
                        <a:pt x="55817" y="469964"/>
                      </a:lnTo>
                      <a:lnTo>
                        <a:pt x="469964" y="55817"/>
                      </a:lnTo>
                      <a:lnTo>
                        <a:pt x="469964" y="0"/>
                      </a:lnTo>
                      <a:close/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5" name="Google Shape;635;p19"/>
                <p:cNvSpPr/>
                <p:nvPr/>
              </p:nvSpPr>
              <p:spPr>
                <a:xfrm>
                  <a:off x="5838824" y="3171824"/>
                  <a:ext cx="517302" cy="5173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7302" h="517302" extrusionOk="0">
                      <a:moveTo>
                        <a:pt x="517303" y="0"/>
                      </a:moveTo>
                      <a:lnTo>
                        <a:pt x="488251" y="0"/>
                      </a:lnTo>
                      <a:lnTo>
                        <a:pt x="0" y="488251"/>
                      </a:lnTo>
                      <a:lnTo>
                        <a:pt x="0" y="517303"/>
                      </a:lnTo>
                      <a:lnTo>
                        <a:pt x="26765" y="517303"/>
                      </a:lnTo>
                      <a:lnTo>
                        <a:pt x="517303" y="26765"/>
                      </a:lnTo>
                      <a:lnTo>
                        <a:pt x="517303" y="0"/>
                      </a:lnTo>
                      <a:close/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6" name="Google Shape;636;p19"/>
                <p:cNvSpPr/>
                <p:nvPr/>
              </p:nvSpPr>
              <p:spPr>
                <a:xfrm>
                  <a:off x="5838824" y="3171824"/>
                  <a:ext cx="106013" cy="1060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013" h="106013" extrusionOk="0">
                      <a:moveTo>
                        <a:pt x="85439" y="0"/>
                      </a:moveTo>
                      <a:lnTo>
                        <a:pt x="0" y="85439"/>
                      </a:lnTo>
                      <a:lnTo>
                        <a:pt x="0" y="106013"/>
                      </a:lnTo>
                      <a:lnTo>
                        <a:pt x="106013" y="0"/>
                      </a:lnTo>
                      <a:lnTo>
                        <a:pt x="85439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7" name="Google Shape;637;p19"/>
                <p:cNvSpPr/>
                <p:nvPr/>
              </p:nvSpPr>
              <p:spPr>
                <a:xfrm>
                  <a:off x="5838824" y="3171824"/>
                  <a:ext cx="182498" cy="1824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498" h="182498" extrusionOk="0">
                      <a:moveTo>
                        <a:pt x="161925" y="0"/>
                      </a:moveTo>
                      <a:lnTo>
                        <a:pt x="0" y="161925"/>
                      </a:lnTo>
                      <a:lnTo>
                        <a:pt x="0" y="182499"/>
                      </a:lnTo>
                      <a:lnTo>
                        <a:pt x="182499" y="0"/>
                      </a:lnTo>
                      <a:lnTo>
                        <a:pt x="161925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8" name="Google Shape;638;p19"/>
                <p:cNvSpPr/>
                <p:nvPr/>
              </p:nvSpPr>
              <p:spPr>
                <a:xfrm>
                  <a:off x="5838824" y="3171824"/>
                  <a:ext cx="258889" cy="2588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8889" h="258889" extrusionOk="0">
                      <a:moveTo>
                        <a:pt x="238316" y="0"/>
                      </a:moveTo>
                      <a:lnTo>
                        <a:pt x="0" y="238316"/>
                      </a:lnTo>
                      <a:lnTo>
                        <a:pt x="0" y="258890"/>
                      </a:lnTo>
                      <a:lnTo>
                        <a:pt x="258890" y="0"/>
                      </a:lnTo>
                      <a:lnTo>
                        <a:pt x="238316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9" name="Google Shape;639;p19"/>
                <p:cNvSpPr/>
                <p:nvPr/>
              </p:nvSpPr>
              <p:spPr>
                <a:xfrm>
                  <a:off x="5838824" y="3171824"/>
                  <a:ext cx="335375" cy="335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5375" h="335375" extrusionOk="0">
                      <a:moveTo>
                        <a:pt x="314801" y="0"/>
                      </a:moveTo>
                      <a:lnTo>
                        <a:pt x="0" y="314801"/>
                      </a:lnTo>
                      <a:lnTo>
                        <a:pt x="0" y="335375"/>
                      </a:lnTo>
                      <a:lnTo>
                        <a:pt x="335375" y="0"/>
                      </a:lnTo>
                      <a:lnTo>
                        <a:pt x="314801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0" name="Google Shape;640;p19"/>
                <p:cNvSpPr/>
                <p:nvPr/>
              </p:nvSpPr>
              <p:spPr>
                <a:xfrm>
                  <a:off x="5838824" y="3171824"/>
                  <a:ext cx="411861" cy="4118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1861" h="411861" extrusionOk="0">
                      <a:moveTo>
                        <a:pt x="391192" y="0"/>
                      </a:moveTo>
                      <a:lnTo>
                        <a:pt x="0" y="391192"/>
                      </a:lnTo>
                      <a:lnTo>
                        <a:pt x="0" y="411861"/>
                      </a:lnTo>
                      <a:lnTo>
                        <a:pt x="411861" y="0"/>
                      </a:lnTo>
                      <a:lnTo>
                        <a:pt x="391192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1" name="Google Shape;641;p19"/>
                <p:cNvSpPr/>
                <p:nvPr/>
              </p:nvSpPr>
              <p:spPr>
                <a:xfrm>
                  <a:off x="5838824" y="3171824"/>
                  <a:ext cx="488251" cy="4882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8251" h="488251" extrusionOk="0">
                      <a:moveTo>
                        <a:pt x="467678" y="0"/>
                      </a:moveTo>
                      <a:lnTo>
                        <a:pt x="0" y="467678"/>
                      </a:lnTo>
                      <a:lnTo>
                        <a:pt x="0" y="488251"/>
                      </a:lnTo>
                      <a:lnTo>
                        <a:pt x="488251" y="0"/>
                      </a:lnTo>
                      <a:lnTo>
                        <a:pt x="467678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2" name="Google Shape;642;p19"/>
                <p:cNvSpPr/>
                <p:nvPr/>
              </p:nvSpPr>
              <p:spPr>
                <a:xfrm>
                  <a:off x="5865589" y="3198589"/>
                  <a:ext cx="490537" cy="4905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0537" h="490537" extrusionOk="0">
                      <a:moveTo>
                        <a:pt x="490538" y="0"/>
                      </a:moveTo>
                      <a:lnTo>
                        <a:pt x="0" y="490538"/>
                      </a:lnTo>
                      <a:lnTo>
                        <a:pt x="20574" y="490538"/>
                      </a:lnTo>
                      <a:lnTo>
                        <a:pt x="490538" y="20574"/>
                      </a:lnTo>
                      <a:lnTo>
                        <a:pt x="490538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3" name="Google Shape;643;p19"/>
                <p:cNvSpPr/>
                <p:nvPr/>
              </p:nvSpPr>
              <p:spPr>
                <a:xfrm>
                  <a:off x="5941980" y="3274980"/>
                  <a:ext cx="414147" cy="4141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4147" h="414147" extrusionOk="0">
                      <a:moveTo>
                        <a:pt x="414147" y="0"/>
                      </a:moveTo>
                      <a:lnTo>
                        <a:pt x="0" y="414147"/>
                      </a:lnTo>
                      <a:lnTo>
                        <a:pt x="20669" y="414147"/>
                      </a:lnTo>
                      <a:lnTo>
                        <a:pt x="414147" y="20669"/>
                      </a:lnTo>
                      <a:lnTo>
                        <a:pt x="41414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4" name="Google Shape;644;p19"/>
                <p:cNvSpPr/>
                <p:nvPr/>
              </p:nvSpPr>
              <p:spPr>
                <a:xfrm>
                  <a:off x="6018466" y="3351466"/>
                  <a:ext cx="337661" cy="3376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7661" h="337661" extrusionOk="0">
                      <a:moveTo>
                        <a:pt x="337661" y="0"/>
                      </a:moveTo>
                      <a:lnTo>
                        <a:pt x="0" y="337661"/>
                      </a:lnTo>
                      <a:lnTo>
                        <a:pt x="20574" y="337661"/>
                      </a:lnTo>
                      <a:lnTo>
                        <a:pt x="337661" y="20574"/>
                      </a:lnTo>
                      <a:lnTo>
                        <a:pt x="337661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5" name="Google Shape;645;p19"/>
                <p:cNvSpPr/>
                <p:nvPr/>
              </p:nvSpPr>
              <p:spPr>
                <a:xfrm>
                  <a:off x="6094951" y="3427951"/>
                  <a:ext cx="261175" cy="261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1175" h="261175" extrusionOk="0">
                      <a:moveTo>
                        <a:pt x="261176" y="0"/>
                      </a:moveTo>
                      <a:lnTo>
                        <a:pt x="0" y="261176"/>
                      </a:lnTo>
                      <a:lnTo>
                        <a:pt x="20574" y="261176"/>
                      </a:lnTo>
                      <a:lnTo>
                        <a:pt x="261176" y="20574"/>
                      </a:lnTo>
                      <a:lnTo>
                        <a:pt x="261176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6" name="Google Shape;646;p19"/>
                <p:cNvSpPr/>
                <p:nvPr/>
              </p:nvSpPr>
              <p:spPr>
                <a:xfrm>
                  <a:off x="6171342" y="3504342"/>
                  <a:ext cx="184785" cy="1847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4785" h="184785" extrusionOk="0">
                      <a:moveTo>
                        <a:pt x="184785" y="0"/>
                      </a:moveTo>
                      <a:lnTo>
                        <a:pt x="0" y="184785"/>
                      </a:lnTo>
                      <a:lnTo>
                        <a:pt x="20574" y="184785"/>
                      </a:lnTo>
                      <a:lnTo>
                        <a:pt x="184785" y="20574"/>
                      </a:lnTo>
                      <a:lnTo>
                        <a:pt x="184785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7" name="Google Shape;647;p19"/>
                <p:cNvSpPr/>
                <p:nvPr/>
              </p:nvSpPr>
              <p:spPr>
                <a:xfrm>
                  <a:off x="6247827" y="3580827"/>
                  <a:ext cx="108299" cy="108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299" h="108299" extrusionOk="0">
                      <a:moveTo>
                        <a:pt x="108299" y="0"/>
                      </a:moveTo>
                      <a:lnTo>
                        <a:pt x="0" y="108299"/>
                      </a:lnTo>
                      <a:lnTo>
                        <a:pt x="20574" y="108299"/>
                      </a:lnTo>
                      <a:lnTo>
                        <a:pt x="108299" y="20574"/>
                      </a:lnTo>
                      <a:lnTo>
                        <a:pt x="108299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1_1_1_1_1_1_2">
    <p:spTree>
      <p:nvGrpSpPr>
        <p:cNvPr id="1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23"/>
          <p:cNvSpPr txBox="1">
            <a:spLocks noGrp="1"/>
          </p:cNvSpPr>
          <p:nvPr>
            <p:ph type="ctrTitle"/>
          </p:nvPr>
        </p:nvSpPr>
        <p:spPr>
          <a:xfrm>
            <a:off x="4049500" y="893700"/>
            <a:ext cx="4379400" cy="105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814" name="Google Shape;814;p23"/>
          <p:cNvSpPr txBox="1">
            <a:spLocks noGrp="1"/>
          </p:cNvSpPr>
          <p:nvPr>
            <p:ph type="subTitle" idx="1"/>
          </p:nvPr>
        </p:nvSpPr>
        <p:spPr>
          <a:xfrm>
            <a:off x="4049500" y="1773639"/>
            <a:ext cx="4379400" cy="117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815" name="Google Shape;815;p23"/>
          <p:cNvSpPr txBox="1"/>
          <p:nvPr/>
        </p:nvSpPr>
        <p:spPr>
          <a:xfrm>
            <a:off x="4049500" y="3327286"/>
            <a:ext cx="4379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CREDITS: This presentation template was created by </a:t>
            </a:r>
            <a:r>
              <a:rPr lang="en" sz="1000" b="1" u="sng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, and includes icons by </a:t>
            </a:r>
            <a:r>
              <a:rPr lang="en" sz="1000" b="1" u="sng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, and infographics &amp; images by </a:t>
            </a:r>
            <a:r>
              <a:rPr lang="en" sz="1000" b="1" u="sng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000" b="1" u="sng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grpSp>
        <p:nvGrpSpPr>
          <p:cNvPr id="816" name="Google Shape;816;p23"/>
          <p:cNvGrpSpPr/>
          <p:nvPr/>
        </p:nvGrpSpPr>
        <p:grpSpPr>
          <a:xfrm>
            <a:off x="-670936" y="-721075"/>
            <a:ext cx="9587582" cy="5725175"/>
            <a:chOff x="-670936" y="-721075"/>
            <a:chExt cx="9587582" cy="5725175"/>
          </a:xfrm>
        </p:grpSpPr>
        <p:sp>
          <p:nvSpPr>
            <p:cNvPr id="817" name="Google Shape;817;p23"/>
            <p:cNvSpPr/>
            <p:nvPr/>
          </p:nvSpPr>
          <p:spPr>
            <a:xfrm rot="-8100000">
              <a:off x="-424906" y="-475045"/>
              <a:ext cx="1187939" cy="1187939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818" name="Google Shape;818;p23"/>
            <p:cNvGrpSpPr/>
            <p:nvPr/>
          </p:nvGrpSpPr>
          <p:grpSpPr>
            <a:xfrm>
              <a:off x="8" y="1707489"/>
              <a:ext cx="1345206" cy="505921"/>
              <a:chOff x="5543550" y="3224212"/>
              <a:chExt cx="1101184" cy="414146"/>
            </a:xfrm>
          </p:grpSpPr>
          <p:grpSp>
            <p:nvGrpSpPr>
              <p:cNvPr id="819" name="Google Shape;819;p23"/>
              <p:cNvGrpSpPr/>
              <p:nvPr/>
            </p:nvGrpSpPr>
            <p:grpSpPr>
              <a:xfrm>
                <a:off x="5543550" y="3224212"/>
                <a:ext cx="1101089" cy="32194"/>
                <a:chOff x="5543550" y="3224212"/>
                <a:chExt cx="1101089" cy="32194"/>
              </a:xfrm>
            </p:grpSpPr>
            <p:sp>
              <p:nvSpPr>
                <p:cNvPr id="820" name="Google Shape;820;p23"/>
                <p:cNvSpPr/>
                <p:nvPr/>
              </p:nvSpPr>
              <p:spPr>
                <a:xfrm>
                  <a:off x="5543550" y="3224212"/>
                  <a:ext cx="32194" cy="32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94" h="32194" extrusionOk="0">
                      <a:moveTo>
                        <a:pt x="32195" y="16097"/>
                      </a:moveTo>
                      <a:cubicBezTo>
                        <a:pt x="32195" y="24955"/>
                        <a:pt x="24955" y="32195"/>
                        <a:pt x="16097" y="32195"/>
                      </a:cubicBezTo>
                      <a:cubicBezTo>
                        <a:pt x="7239" y="32195"/>
                        <a:pt x="0" y="24955"/>
                        <a:pt x="0" y="16097"/>
                      </a:cubicBezTo>
                      <a:cubicBezTo>
                        <a:pt x="0" y="7239"/>
                        <a:pt x="7239" y="0"/>
                        <a:pt x="16097" y="0"/>
                      </a:cubicBezTo>
                      <a:cubicBezTo>
                        <a:pt x="24955" y="0"/>
                        <a:pt x="32195" y="7239"/>
                        <a:pt x="32195" y="1609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21" name="Google Shape;821;p23"/>
                <p:cNvSpPr/>
                <p:nvPr/>
              </p:nvSpPr>
              <p:spPr>
                <a:xfrm>
                  <a:off x="5721762" y="3224212"/>
                  <a:ext cx="32194" cy="32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94" h="32194" extrusionOk="0">
                      <a:moveTo>
                        <a:pt x="32195" y="16097"/>
                      </a:moveTo>
                      <a:cubicBezTo>
                        <a:pt x="32195" y="24988"/>
                        <a:pt x="24988" y="32195"/>
                        <a:pt x="16097" y="32195"/>
                      </a:cubicBezTo>
                      <a:cubicBezTo>
                        <a:pt x="7207" y="32195"/>
                        <a:pt x="0" y="24988"/>
                        <a:pt x="0" y="16097"/>
                      </a:cubicBezTo>
                      <a:cubicBezTo>
                        <a:pt x="0" y="7207"/>
                        <a:pt x="7207" y="0"/>
                        <a:pt x="16097" y="0"/>
                      </a:cubicBezTo>
                      <a:cubicBezTo>
                        <a:pt x="24988" y="0"/>
                        <a:pt x="32195" y="7207"/>
                        <a:pt x="32195" y="1609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22" name="Google Shape;822;p23"/>
                <p:cNvSpPr/>
                <p:nvPr/>
              </p:nvSpPr>
              <p:spPr>
                <a:xfrm>
                  <a:off x="5899880" y="3224212"/>
                  <a:ext cx="32194" cy="32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94" h="32194" extrusionOk="0">
                      <a:moveTo>
                        <a:pt x="32195" y="16097"/>
                      </a:moveTo>
                      <a:cubicBezTo>
                        <a:pt x="32195" y="24988"/>
                        <a:pt x="24988" y="32195"/>
                        <a:pt x="16097" y="32195"/>
                      </a:cubicBezTo>
                      <a:cubicBezTo>
                        <a:pt x="7207" y="32195"/>
                        <a:pt x="0" y="24988"/>
                        <a:pt x="0" y="16097"/>
                      </a:cubicBezTo>
                      <a:cubicBezTo>
                        <a:pt x="0" y="7207"/>
                        <a:pt x="7207" y="0"/>
                        <a:pt x="16097" y="0"/>
                      </a:cubicBezTo>
                      <a:cubicBezTo>
                        <a:pt x="24988" y="0"/>
                        <a:pt x="32195" y="7207"/>
                        <a:pt x="32195" y="1609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23" name="Google Shape;823;p23"/>
                <p:cNvSpPr/>
                <p:nvPr/>
              </p:nvSpPr>
              <p:spPr>
                <a:xfrm>
                  <a:off x="6078092" y="3224212"/>
                  <a:ext cx="32194" cy="32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94" h="32194" extrusionOk="0">
                      <a:moveTo>
                        <a:pt x="32195" y="16097"/>
                      </a:moveTo>
                      <a:cubicBezTo>
                        <a:pt x="32195" y="24955"/>
                        <a:pt x="24956" y="32195"/>
                        <a:pt x="16097" y="32195"/>
                      </a:cubicBezTo>
                      <a:cubicBezTo>
                        <a:pt x="7239" y="32195"/>
                        <a:pt x="0" y="24955"/>
                        <a:pt x="0" y="16097"/>
                      </a:cubicBezTo>
                      <a:cubicBezTo>
                        <a:pt x="0" y="7239"/>
                        <a:pt x="7239" y="0"/>
                        <a:pt x="16097" y="0"/>
                      </a:cubicBezTo>
                      <a:cubicBezTo>
                        <a:pt x="24956" y="0"/>
                        <a:pt x="32195" y="7239"/>
                        <a:pt x="32195" y="1609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24" name="Google Shape;824;p23"/>
                <p:cNvSpPr/>
                <p:nvPr/>
              </p:nvSpPr>
              <p:spPr>
                <a:xfrm>
                  <a:off x="6256210" y="3224212"/>
                  <a:ext cx="32194" cy="32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94" h="32194" extrusionOk="0">
                      <a:moveTo>
                        <a:pt x="32194" y="16097"/>
                      </a:moveTo>
                      <a:cubicBezTo>
                        <a:pt x="32194" y="24988"/>
                        <a:pt x="24987" y="32195"/>
                        <a:pt x="16097" y="32195"/>
                      </a:cubicBezTo>
                      <a:cubicBezTo>
                        <a:pt x="7207" y="32195"/>
                        <a:pt x="0" y="24988"/>
                        <a:pt x="0" y="16097"/>
                      </a:cubicBezTo>
                      <a:cubicBezTo>
                        <a:pt x="0" y="7207"/>
                        <a:pt x="7207" y="0"/>
                        <a:pt x="16097" y="0"/>
                      </a:cubicBezTo>
                      <a:cubicBezTo>
                        <a:pt x="24987" y="0"/>
                        <a:pt x="32194" y="7207"/>
                        <a:pt x="32194" y="1609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25" name="Google Shape;825;p23"/>
                <p:cNvSpPr/>
                <p:nvPr/>
              </p:nvSpPr>
              <p:spPr>
                <a:xfrm>
                  <a:off x="6434328" y="3224212"/>
                  <a:ext cx="32194" cy="32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94" h="32194" extrusionOk="0">
                      <a:moveTo>
                        <a:pt x="32195" y="16097"/>
                      </a:moveTo>
                      <a:cubicBezTo>
                        <a:pt x="32195" y="24988"/>
                        <a:pt x="24988" y="32195"/>
                        <a:pt x="16097" y="32195"/>
                      </a:cubicBezTo>
                      <a:cubicBezTo>
                        <a:pt x="7207" y="32195"/>
                        <a:pt x="0" y="24988"/>
                        <a:pt x="0" y="16097"/>
                      </a:cubicBezTo>
                      <a:cubicBezTo>
                        <a:pt x="0" y="7207"/>
                        <a:pt x="7207" y="0"/>
                        <a:pt x="16097" y="0"/>
                      </a:cubicBezTo>
                      <a:cubicBezTo>
                        <a:pt x="24988" y="0"/>
                        <a:pt x="32195" y="7207"/>
                        <a:pt x="32195" y="1609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26" name="Google Shape;826;p23"/>
                <p:cNvSpPr/>
                <p:nvPr/>
              </p:nvSpPr>
              <p:spPr>
                <a:xfrm>
                  <a:off x="6612445" y="3224212"/>
                  <a:ext cx="32194" cy="32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94" h="32194" extrusionOk="0">
                      <a:moveTo>
                        <a:pt x="32194" y="16097"/>
                      </a:moveTo>
                      <a:cubicBezTo>
                        <a:pt x="32194" y="24988"/>
                        <a:pt x="24988" y="32195"/>
                        <a:pt x="16097" y="32195"/>
                      </a:cubicBezTo>
                      <a:cubicBezTo>
                        <a:pt x="7207" y="32195"/>
                        <a:pt x="0" y="24988"/>
                        <a:pt x="0" y="16097"/>
                      </a:cubicBezTo>
                      <a:cubicBezTo>
                        <a:pt x="0" y="7207"/>
                        <a:pt x="7207" y="0"/>
                        <a:pt x="16097" y="0"/>
                      </a:cubicBezTo>
                      <a:cubicBezTo>
                        <a:pt x="24988" y="0"/>
                        <a:pt x="32194" y="7207"/>
                        <a:pt x="32194" y="1609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827" name="Google Shape;827;p23"/>
              <p:cNvGrpSpPr/>
              <p:nvPr/>
            </p:nvGrpSpPr>
            <p:grpSpPr>
              <a:xfrm>
                <a:off x="5543550" y="3351561"/>
                <a:ext cx="1101184" cy="32194"/>
                <a:chOff x="5543550" y="3351561"/>
                <a:chExt cx="1101184" cy="32194"/>
              </a:xfrm>
            </p:grpSpPr>
            <p:sp>
              <p:nvSpPr>
                <p:cNvPr id="828" name="Google Shape;828;p23"/>
                <p:cNvSpPr/>
                <p:nvPr/>
              </p:nvSpPr>
              <p:spPr>
                <a:xfrm>
                  <a:off x="5543550" y="3351561"/>
                  <a:ext cx="32194" cy="32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94" h="32194" extrusionOk="0">
                      <a:moveTo>
                        <a:pt x="32195" y="16097"/>
                      </a:moveTo>
                      <a:cubicBezTo>
                        <a:pt x="32195" y="24955"/>
                        <a:pt x="24955" y="32195"/>
                        <a:pt x="16097" y="32195"/>
                      </a:cubicBezTo>
                      <a:cubicBezTo>
                        <a:pt x="7239" y="32195"/>
                        <a:pt x="0" y="24955"/>
                        <a:pt x="0" y="16097"/>
                      </a:cubicBezTo>
                      <a:cubicBezTo>
                        <a:pt x="0" y="7239"/>
                        <a:pt x="7239" y="0"/>
                        <a:pt x="16097" y="0"/>
                      </a:cubicBezTo>
                      <a:cubicBezTo>
                        <a:pt x="24955" y="0"/>
                        <a:pt x="32195" y="7239"/>
                        <a:pt x="32195" y="1609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29" name="Google Shape;829;p23"/>
                <p:cNvSpPr/>
                <p:nvPr/>
              </p:nvSpPr>
              <p:spPr>
                <a:xfrm>
                  <a:off x="5721762" y="3351561"/>
                  <a:ext cx="32194" cy="32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94" h="32194" extrusionOk="0">
                      <a:moveTo>
                        <a:pt x="32195" y="16097"/>
                      </a:moveTo>
                      <a:cubicBezTo>
                        <a:pt x="32195" y="24955"/>
                        <a:pt x="24956" y="32195"/>
                        <a:pt x="16097" y="32195"/>
                      </a:cubicBezTo>
                      <a:cubicBezTo>
                        <a:pt x="7239" y="32195"/>
                        <a:pt x="0" y="24955"/>
                        <a:pt x="0" y="16097"/>
                      </a:cubicBezTo>
                      <a:cubicBezTo>
                        <a:pt x="0" y="7239"/>
                        <a:pt x="7239" y="0"/>
                        <a:pt x="16097" y="0"/>
                      </a:cubicBezTo>
                      <a:cubicBezTo>
                        <a:pt x="24956" y="0"/>
                        <a:pt x="32195" y="7239"/>
                        <a:pt x="32195" y="1609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30" name="Google Shape;830;p23"/>
                <p:cNvSpPr/>
                <p:nvPr/>
              </p:nvSpPr>
              <p:spPr>
                <a:xfrm>
                  <a:off x="5899880" y="3351561"/>
                  <a:ext cx="32194" cy="32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94" h="32194" extrusionOk="0">
                      <a:moveTo>
                        <a:pt x="32195" y="16097"/>
                      </a:moveTo>
                      <a:cubicBezTo>
                        <a:pt x="32195" y="24955"/>
                        <a:pt x="24955" y="32195"/>
                        <a:pt x="16097" y="32195"/>
                      </a:cubicBezTo>
                      <a:cubicBezTo>
                        <a:pt x="7239" y="32195"/>
                        <a:pt x="0" y="24955"/>
                        <a:pt x="0" y="16097"/>
                      </a:cubicBezTo>
                      <a:cubicBezTo>
                        <a:pt x="0" y="7239"/>
                        <a:pt x="7239" y="0"/>
                        <a:pt x="16097" y="0"/>
                      </a:cubicBezTo>
                      <a:cubicBezTo>
                        <a:pt x="24955" y="0"/>
                        <a:pt x="32195" y="7239"/>
                        <a:pt x="32195" y="1609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31" name="Google Shape;831;p23"/>
                <p:cNvSpPr/>
                <p:nvPr/>
              </p:nvSpPr>
              <p:spPr>
                <a:xfrm>
                  <a:off x="6078092" y="3351561"/>
                  <a:ext cx="32194" cy="32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94" h="32194" extrusionOk="0">
                      <a:moveTo>
                        <a:pt x="32195" y="16097"/>
                      </a:moveTo>
                      <a:cubicBezTo>
                        <a:pt x="32195" y="24955"/>
                        <a:pt x="24956" y="32195"/>
                        <a:pt x="16097" y="32195"/>
                      </a:cubicBezTo>
                      <a:cubicBezTo>
                        <a:pt x="7239" y="32195"/>
                        <a:pt x="0" y="24955"/>
                        <a:pt x="0" y="16097"/>
                      </a:cubicBezTo>
                      <a:cubicBezTo>
                        <a:pt x="0" y="7239"/>
                        <a:pt x="7239" y="0"/>
                        <a:pt x="16097" y="0"/>
                      </a:cubicBezTo>
                      <a:cubicBezTo>
                        <a:pt x="24956" y="0"/>
                        <a:pt x="32195" y="7239"/>
                        <a:pt x="32195" y="1609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32" name="Google Shape;832;p23"/>
                <p:cNvSpPr/>
                <p:nvPr/>
              </p:nvSpPr>
              <p:spPr>
                <a:xfrm>
                  <a:off x="6256210" y="3351561"/>
                  <a:ext cx="32194" cy="32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94" h="32194" extrusionOk="0">
                      <a:moveTo>
                        <a:pt x="32194" y="16097"/>
                      </a:moveTo>
                      <a:cubicBezTo>
                        <a:pt x="32194" y="24955"/>
                        <a:pt x="24956" y="32195"/>
                        <a:pt x="16097" y="32195"/>
                      </a:cubicBezTo>
                      <a:cubicBezTo>
                        <a:pt x="7239" y="32195"/>
                        <a:pt x="0" y="24955"/>
                        <a:pt x="0" y="16097"/>
                      </a:cubicBezTo>
                      <a:cubicBezTo>
                        <a:pt x="0" y="7239"/>
                        <a:pt x="7239" y="0"/>
                        <a:pt x="16097" y="0"/>
                      </a:cubicBezTo>
                      <a:cubicBezTo>
                        <a:pt x="24956" y="0"/>
                        <a:pt x="32194" y="7239"/>
                        <a:pt x="32194" y="1609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33" name="Google Shape;833;p23"/>
                <p:cNvSpPr/>
                <p:nvPr/>
              </p:nvSpPr>
              <p:spPr>
                <a:xfrm>
                  <a:off x="6434327" y="3351561"/>
                  <a:ext cx="32194" cy="32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94" h="32194" extrusionOk="0">
                      <a:moveTo>
                        <a:pt x="32195" y="16097"/>
                      </a:moveTo>
                      <a:cubicBezTo>
                        <a:pt x="32195" y="24955"/>
                        <a:pt x="24956" y="32195"/>
                        <a:pt x="16097" y="32195"/>
                      </a:cubicBezTo>
                      <a:cubicBezTo>
                        <a:pt x="7239" y="32195"/>
                        <a:pt x="0" y="24955"/>
                        <a:pt x="0" y="16097"/>
                      </a:cubicBezTo>
                      <a:cubicBezTo>
                        <a:pt x="0" y="7239"/>
                        <a:pt x="7239" y="0"/>
                        <a:pt x="16097" y="0"/>
                      </a:cubicBezTo>
                      <a:cubicBezTo>
                        <a:pt x="24956" y="0"/>
                        <a:pt x="32195" y="7239"/>
                        <a:pt x="32195" y="1609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34" name="Google Shape;834;p23"/>
                <p:cNvSpPr/>
                <p:nvPr/>
              </p:nvSpPr>
              <p:spPr>
                <a:xfrm>
                  <a:off x="6612540" y="3351561"/>
                  <a:ext cx="32194" cy="32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94" h="32194" extrusionOk="0">
                      <a:moveTo>
                        <a:pt x="32194" y="16097"/>
                      </a:moveTo>
                      <a:cubicBezTo>
                        <a:pt x="32194" y="24955"/>
                        <a:pt x="24955" y="32195"/>
                        <a:pt x="16097" y="32195"/>
                      </a:cubicBezTo>
                      <a:cubicBezTo>
                        <a:pt x="7239" y="32195"/>
                        <a:pt x="0" y="24955"/>
                        <a:pt x="0" y="16097"/>
                      </a:cubicBezTo>
                      <a:cubicBezTo>
                        <a:pt x="0" y="7239"/>
                        <a:pt x="7239" y="0"/>
                        <a:pt x="16097" y="0"/>
                      </a:cubicBezTo>
                      <a:cubicBezTo>
                        <a:pt x="24955" y="0"/>
                        <a:pt x="32194" y="7239"/>
                        <a:pt x="32194" y="1609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835" name="Google Shape;835;p23"/>
              <p:cNvGrpSpPr/>
              <p:nvPr/>
            </p:nvGrpSpPr>
            <p:grpSpPr>
              <a:xfrm>
                <a:off x="5543550" y="3478815"/>
                <a:ext cx="1101089" cy="32194"/>
                <a:chOff x="5543550" y="3478815"/>
                <a:chExt cx="1101089" cy="32194"/>
              </a:xfrm>
            </p:grpSpPr>
            <p:sp>
              <p:nvSpPr>
                <p:cNvPr id="836" name="Google Shape;836;p23"/>
                <p:cNvSpPr/>
                <p:nvPr/>
              </p:nvSpPr>
              <p:spPr>
                <a:xfrm>
                  <a:off x="5543550" y="3478815"/>
                  <a:ext cx="32194" cy="32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94" h="32194" extrusionOk="0">
                      <a:moveTo>
                        <a:pt x="32195" y="16097"/>
                      </a:moveTo>
                      <a:cubicBezTo>
                        <a:pt x="32195" y="24956"/>
                        <a:pt x="24955" y="32195"/>
                        <a:pt x="16097" y="32195"/>
                      </a:cubicBezTo>
                      <a:cubicBezTo>
                        <a:pt x="7239" y="32195"/>
                        <a:pt x="0" y="24956"/>
                        <a:pt x="0" y="16097"/>
                      </a:cubicBezTo>
                      <a:cubicBezTo>
                        <a:pt x="0" y="7239"/>
                        <a:pt x="7239" y="0"/>
                        <a:pt x="16097" y="0"/>
                      </a:cubicBezTo>
                      <a:cubicBezTo>
                        <a:pt x="24955" y="0"/>
                        <a:pt x="32195" y="7239"/>
                        <a:pt x="32195" y="1609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37" name="Google Shape;837;p23"/>
                <p:cNvSpPr/>
                <p:nvPr/>
              </p:nvSpPr>
              <p:spPr>
                <a:xfrm>
                  <a:off x="5721762" y="3478815"/>
                  <a:ext cx="32194" cy="32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94" h="32194" extrusionOk="0">
                      <a:moveTo>
                        <a:pt x="32195" y="16097"/>
                      </a:moveTo>
                      <a:cubicBezTo>
                        <a:pt x="32195" y="24988"/>
                        <a:pt x="24988" y="32195"/>
                        <a:pt x="16097" y="32195"/>
                      </a:cubicBezTo>
                      <a:cubicBezTo>
                        <a:pt x="7207" y="32195"/>
                        <a:pt x="0" y="24988"/>
                        <a:pt x="0" y="16097"/>
                      </a:cubicBezTo>
                      <a:cubicBezTo>
                        <a:pt x="0" y="7207"/>
                        <a:pt x="7207" y="0"/>
                        <a:pt x="16097" y="0"/>
                      </a:cubicBezTo>
                      <a:cubicBezTo>
                        <a:pt x="24988" y="0"/>
                        <a:pt x="32195" y="7207"/>
                        <a:pt x="32195" y="1609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38" name="Google Shape;838;p23"/>
                <p:cNvSpPr/>
                <p:nvPr/>
              </p:nvSpPr>
              <p:spPr>
                <a:xfrm>
                  <a:off x="5899880" y="3478815"/>
                  <a:ext cx="32194" cy="32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94" h="32194" extrusionOk="0">
                      <a:moveTo>
                        <a:pt x="32195" y="16097"/>
                      </a:moveTo>
                      <a:cubicBezTo>
                        <a:pt x="32195" y="24988"/>
                        <a:pt x="24988" y="32195"/>
                        <a:pt x="16097" y="32195"/>
                      </a:cubicBezTo>
                      <a:cubicBezTo>
                        <a:pt x="7207" y="32195"/>
                        <a:pt x="0" y="24988"/>
                        <a:pt x="0" y="16097"/>
                      </a:cubicBezTo>
                      <a:cubicBezTo>
                        <a:pt x="0" y="7207"/>
                        <a:pt x="7207" y="0"/>
                        <a:pt x="16097" y="0"/>
                      </a:cubicBezTo>
                      <a:cubicBezTo>
                        <a:pt x="24988" y="0"/>
                        <a:pt x="32195" y="7207"/>
                        <a:pt x="32195" y="1609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39" name="Google Shape;839;p23"/>
                <p:cNvSpPr/>
                <p:nvPr/>
              </p:nvSpPr>
              <p:spPr>
                <a:xfrm>
                  <a:off x="6078092" y="3478815"/>
                  <a:ext cx="32194" cy="32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94" h="32194" extrusionOk="0">
                      <a:moveTo>
                        <a:pt x="32195" y="16097"/>
                      </a:moveTo>
                      <a:cubicBezTo>
                        <a:pt x="32195" y="24956"/>
                        <a:pt x="24956" y="32195"/>
                        <a:pt x="16097" y="32195"/>
                      </a:cubicBezTo>
                      <a:cubicBezTo>
                        <a:pt x="7239" y="32195"/>
                        <a:pt x="0" y="24956"/>
                        <a:pt x="0" y="16097"/>
                      </a:cubicBezTo>
                      <a:cubicBezTo>
                        <a:pt x="0" y="7239"/>
                        <a:pt x="7239" y="0"/>
                        <a:pt x="16097" y="0"/>
                      </a:cubicBezTo>
                      <a:cubicBezTo>
                        <a:pt x="24956" y="0"/>
                        <a:pt x="32195" y="7239"/>
                        <a:pt x="32195" y="1609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40" name="Google Shape;840;p23"/>
                <p:cNvSpPr/>
                <p:nvPr/>
              </p:nvSpPr>
              <p:spPr>
                <a:xfrm>
                  <a:off x="6256210" y="3478815"/>
                  <a:ext cx="32194" cy="32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94" h="32194" extrusionOk="0">
                      <a:moveTo>
                        <a:pt x="32194" y="16097"/>
                      </a:moveTo>
                      <a:cubicBezTo>
                        <a:pt x="32194" y="24988"/>
                        <a:pt x="24987" y="32195"/>
                        <a:pt x="16097" y="32195"/>
                      </a:cubicBezTo>
                      <a:cubicBezTo>
                        <a:pt x="7207" y="32195"/>
                        <a:pt x="0" y="24988"/>
                        <a:pt x="0" y="16097"/>
                      </a:cubicBezTo>
                      <a:cubicBezTo>
                        <a:pt x="0" y="7207"/>
                        <a:pt x="7207" y="0"/>
                        <a:pt x="16097" y="0"/>
                      </a:cubicBezTo>
                      <a:cubicBezTo>
                        <a:pt x="24987" y="0"/>
                        <a:pt x="32194" y="7207"/>
                        <a:pt x="32194" y="1609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41" name="Google Shape;841;p23"/>
                <p:cNvSpPr/>
                <p:nvPr/>
              </p:nvSpPr>
              <p:spPr>
                <a:xfrm>
                  <a:off x="6434328" y="3478815"/>
                  <a:ext cx="32194" cy="32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94" h="32194" extrusionOk="0">
                      <a:moveTo>
                        <a:pt x="32195" y="16097"/>
                      </a:moveTo>
                      <a:cubicBezTo>
                        <a:pt x="32195" y="24988"/>
                        <a:pt x="24988" y="32195"/>
                        <a:pt x="16097" y="32195"/>
                      </a:cubicBezTo>
                      <a:cubicBezTo>
                        <a:pt x="7207" y="32195"/>
                        <a:pt x="0" y="24988"/>
                        <a:pt x="0" y="16097"/>
                      </a:cubicBezTo>
                      <a:cubicBezTo>
                        <a:pt x="0" y="7207"/>
                        <a:pt x="7207" y="0"/>
                        <a:pt x="16097" y="0"/>
                      </a:cubicBezTo>
                      <a:cubicBezTo>
                        <a:pt x="24988" y="0"/>
                        <a:pt x="32195" y="7207"/>
                        <a:pt x="32195" y="1609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42" name="Google Shape;842;p23"/>
                <p:cNvSpPr/>
                <p:nvPr/>
              </p:nvSpPr>
              <p:spPr>
                <a:xfrm>
                  <a:off x="6612445" y="3478815"/>
                  <a:ext cx="32194" cy="32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94" h="32194" extrusionOk="0">
                      <a:moveTo>
                        <a:pt x="32194" y="16097"/>
                      </a:moveTo>
                      <a:cubicBezTo>
                        <a:pt x="32194" y="24988"/>
                        <a:pt x="24988" y="32195"/>
                        <a:pt x="16097" y="32195"/>
                      </a:cubicBezTo>
                      <a:cubicBezTo>
                        <a:pt x="7207" y="32195"/>
                        <a:pt x="0" y="24988"/>
                        <a:pt x="0" y="16097"/>
                      </a:cubicBezTo>
                      <a:cubicBezTo>
                        <a:pt x="0" y="7207"/>
                        <a:pt x="7207" y="0"/>
                        <a:pt x="16097" y="0"/>
                      </a:cubicBezTo>
                      <a:cubicBezTo>
                        <a:pt x="24988" y="0"/>
                        <a:pt x="32194" y="7207"/>
                        <a:pt x="32194" y="1609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843" name="Google Shape;843;p23"/>
              <p:cNvGrpSpPr/>
              <p:nvPr/>
            </p:nvGrpSpPr>
            <p:grpSpPr>
              <a:xfrm>
                <a:off x="5543550" y="3606164"/>
                <a:ext cx="1101184" cy="32194"/>
                <a:chOff x="5543550" y="3606164"/>
                <a:chExt cx="1101184" cy="32194"/>
              </a:xfrm>
            </p:grpSpPr>
            <p:sp>
              <p:nvSpPr>
                <p:cNvPr id="844" name="Google Shape;844;p23"/>
                <p:cNvSpPr/>
                <p:nvPr/>
              </p:nvSpPr>
              <p:spPr>
                <a:xfrm>
                  <a:off x="5543550" y="3606164"/>
                  <a:ext cx="32194" cy="32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94" h="32194" extrusionOk="0">
                      <a:moveTo>
                        <a:pt x="32195" y="16097"/>
                      </a:moveTo>
                      <a:cubicBezTo>
                        <a:pt x="32195" y="24956"/>
                        <a:pt x="24955" y="32195"/>
                        <a:pt x="16097" y="32195"/>
                      </a:cubicBezTo>
                      <a:cubicBezTo>
                        <a:pt x="7239" y="32195"/>
                        <a:pt x="0" y="24956"/>
                        <a:pt x="0" y="16097"/>
                      </a:cubicBezTo>
                      <a:cubicBezTo>
                        <a:pt x="0" y="7239"/>
                        <a:pt x="7239" y="0"/>
                        <a:pt x="16097" y="0"/>
                      </a:cubicBezTo>
                      <a:cubicBezTo>
                        <a:pt x="24955" y="0"/>
                        <a:pt x="32195" y="7239"/>
                        <a:pt x="32195" y="1609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45" name="Google Shape;845;p23"/>
                <p:cNvSpPr/>
                <p:nvPr/>
              </p:nvSpPr>
              <p:spPr>
                <a:xfrm>
                  <a:off x="5721762" y="3606164"/>
                  <a:ext cx="32194" cy="32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94" h="32194" extrusionOk="0">
                      <a:moveTo>
                        <a:pt x="32195" y="16097"/>
                      </a:moveTo>
                      <a:cubicBezTo>
                        <a:pt x="32195" y="24956"/>
                        <a:pt x="24956" y="32195"/>
                        <a:pt x="16097" y="32195"/>
                      </a:cubicBezTo>
                      <a:cubicBezTo>
                        <a:pt x="7239" y="32195"/>
                        <a:pt x="0" y="24956"/>
                        <a:pt x="0" y="16097"/>
                      </a:cubicBezTo>
                      <a:cubicBezTo>
                        <a:pt x="0" y="7239"/>
                        <a:pt x="7239" y="0"/>
                        <a:pt x="16097" y="0"/>
                      </a:cubicBezTo>
                      <a:cubicBezTo>
                        <a:pt x="24956" y="0"/>
                        <a:pt x="32195" y="7239"/>
                        <a:pt x="32195" y="1609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46" name="Google Shape;846;p23"/>
                <p:cNvSpPr/>
                <p:nvPr/>
              </p:nvSpPr>
              <p:spPr>
                <a:xfrm>
                  <a:off x="5899880" y="3606164"/>
                  <a:ext cx="32194" cy="32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94" h="32194" extrusionOk="0">
                      <a:moveTo>
                        <a:pt x="32195" y="16097"/>
                      </a:moveTo>
                      <a:cubicBezTo>
                        <a:pt x="32195" y="24956"/>
                        <a:pt x="24955" y="32195"/>
                        <a:pt x="16097" y="32195"/>
                      </a:cubicBezTo>
                      <a:cubicBezTo>
                        <a:pt x="7239" y="32195"/>
                        <a:pt x="0" y="24956"/>
                        <a:pt x="0" y="16097"/>
                      </a:cubicBezTo>
                      <a:cubicBezTo>
                        <a:pt x="0" y="7239"/>
                        <a:pt x="7239" y="0"/>
                        <a:pt x="16097" y="0"/>
                      </a:cubicBezTo>
                      <a:cubicBezTo>
                        <a:pt x="24955" y="0"/>
                        <a:pt x="32195" y="7239"/>
                        <a:pt x="32195" y="1609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47" name="Google Shape;847;p23"/>
                <p:cNvSpPr/>
                <p:nvPr/>
              </p:nvSpPr>
              <p:spPr>
                <a:xfrm>
                  <a:off x="6078092" y="3606164"/>
                  <a:ext cx="32194" cy="32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94" h="32194" extrusionOk="0">
                      <a:moveTo>
                        <a:pt x="32195" y="16097"/>
                      </a:moveTo>
                      <a:cubicBezTo>
                        <a:pt x="32195" y="24956"/>
                        <a:pt x="24956" y="32195"/>
                        <a:pt x="16097" y="32195"/>
                      </a:cubicBezTo>
                      <a:cubicBezTo>
                        <a:pt x="7239" y="32195"/>
                        <a:pt x="0" y="24956"/>
                        <a:pt x="0" y="16097"/>
                      </a:cubicBezTo>
                      <a:cubicBezTo>
                        <a:pt x="0" y="7239"/>
                        <a:pt x="7239" y="0"/>
                        <a:pt x="16097" y="0"/>
                      </a:cubicBezTo>
                      <a:cubicBezTo>
                        <a:pt x="24956" y="0"/>
                        <a:pt x="32195" y="7239"/>
                        <a:pt x="32195" y="1609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48" name="Google Shape;848;p23"/>
                <p:cNvSpPr/>
                <p:nvPr/>
              </p:nvSpPr>
              <p:spPr>
                <a:xfrm>
                  <a:off x="6256210" y="3606164"/>
                  <a:ext cx="32194" cy="32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94" h="32194" extrusionOk="0">
                      <a:moveTo>
                        <a:pt x="32194" y="16097"/>
                      </a:moveTo>
                      <a:cubicBezTo>
                        <a:pt x="32194" y="24956"/>
                        <a:pt x="24956" y="32195"/>
                        <a:pt x="16097" y="32195"/>
                      </a:cubicBezTo>
                      <a:cubicBezTo>
                        <a:pt x="7239" y="32195"/>
                        <a:pt x="0" y="24956"/>
                        <a:pt x="0" y="16097"/>
                      </a:cubicBezTo>
                      <a:cubicBezTo>
                        <a:pt x="0" y="7239"/>
                        <a:pt x="7239" y="0"/>
                        <a:pt x="16097" y="0"/>
                      </a:cubicBezTo>
                      <a:cubicBezTo>
                        <a:pt x="24956" y="0"/>
                        <a:pt x="32194" y="7239"/>
                        <a:pt x="32194" y="1609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49" name="Google Shape;849;p23"/>
                <p:cNvSpPr/>
                <p:nvPr/>
              </p:nvSpPr>
              <p:spPr>
                <a:xfrm>
                  <a:off x="6434327" y="3606164"/>
                  <a:ext cx="32194" cy="32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94" h="32194" extrusionOk="0">
                      <a:moveTo>
                        <a:pt x="32195" y="16097"/>
                      </a:moveTo>
                      <a:cubicBezTo>
                        <a:pt x="32195" y="24956"/>
                        <a:pt x="24956" y="32195"/>
                        <a:pt x="16097" y="32195"/>
                      </a:cubicBezTo>
                      <a:cubicBezTo>
                        <a:pt x="7239" y="32195"/>
                        <a:pt x="0" y="24956"/>
                        <a:pt x="0" y="16097"/>
                      </a:cubicBezTo>
                      <a:cubicBezTo>
                        <a:pt x="0" y="7239"/>
                        <a:pt x="7239" y="0"/>
                        <a:pt x="16097" y="0"/>
                      </a:cubicBezTo>
                      <a:cubicBezTo>
                        <a:pt x="24956" y="0"/>
                        <a:pt x="32195" y="7239"/>
                        <a:pt x="32195" y="1609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50" name="Google Shape;850;p23"/>
                <p:cNvSpPr/>
                <p:nvPr/>
              </p:nvSpPr>
              <p:spPr>
                <a:xfrm>
                  <a:off x="6612540" y="3606164"/>
                  <a:ext cx="32194" cy="32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94" h="32194" extrusionOk="0">
                      <a:moveTo>
                        <a:pt x="32194" y="16097"/>
                      </a:moveTo>
                      <a:cubicBezTo>
                        <a:pt x="32194" y="24956"/>
                        <a:pt x="24955" y="32195"/>
                        <a:pt x="16097" y="32195"/>
                      </a:cubicBezTo>
                      <a:cubicBezTo>
                        <a:pt x="7239" y="32195"/>
                        <a:pt x="0" y="24956"/>
                        <a:pt x="0" y="16097"/>
                      </a:cubicBezTo>
                      <a:cubicBezTo>
                        <a:pt x="0" y="7239"/>
                        <a:pt x="7239" y="0"/>
                        <a:pt x="16097" y="0"/>
                      </a:cubicBezTo>
                      <a:cubicBezTo>
                        <a:pt x="24955" y="0"/>
                        <a:pt x="32194" y="7239"/>
                        <a:pt x="32194" y="1609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851" name="Google Shape;851;p23"/>
            <p:cNvGrpSpPr/>
            <p:nvPr/>
          </p:nvGrpSpPr>
          <p:grpSpPr>
            <a:xfrm rot="5400000">
              <a:off x="8251121" y="-130968"/>
              <a:ext cx="355563" cy="975487"/>
              <a:chOff x="9018495" y="2602177"/>
              <a:chExt cx="269366" cy="738949"/>
            </a:xfrm>
          </p:grpSpPr>
          <p:sp>
            <p:nvSpPr>
              <p:cNvPr id="852" name="Google Shape;852;p23"/>
              <p:cNvSpPr/>
              <p:nvPr/>
            </p:nvSpPr>
            <p:spPr>
              <a:xfrm>
                <a:off x="9018495" y="2602177"/>
                <a:ext cx="110966" cy="738949"/>
              </a:xfrm>
              <a:custGeom>
                <a:avLst/>
                <a:gdLst/>
                <a:ahLst/>
                <a:cxnLst/>
                <a:rect l="l" t="t" r="r" b="b"/>
                <a:pathLst>
                  <a:path w="110966" h="738949" extrusionOk="0">
                    <a:moveTo>
                      <a:pt x="82677" y="738950"/>
                    </a:moveTo>
                    <a:lnTo>
                      <a:pt x="0" y="657511"/>
                    </a:lnTo>
                    <a:lnTo>
                      <a:pt x="73057" y="585407"/>
                    </a:lnTo>
                    <a:lnTo>
                      <a:pt x="0" y="513493"/>
                    </a:lnTo>
                    <a:lnTo>
                      <a:pt x="73057" y="441484"/>
                    </a:lnTo>
                    <a:lnTo>
                      <a:pt x="0" y="369475"/>
                    </a:lnTo>
                    <a:lnTo>
                      <a:pt x="73057" y="297466"/>
                    </a:lnTo>
                    <a:lnTo>
                      <a:pt x="0" y="225457"/>
                    </a:lnTo>
                    <a:lnTo>
                      <a:pt x="73057" y="153448"/>
                    </a:lnTo>
                    <a:lnTo>
                      <a:pt x="0" y="81439"/>
                    </a:lnTo>
                    <a:lnTo>
                      <a:pt x="82677" y="0"/>
                    </a:lnTo>
                    <a:lnTo>
                      <a:pt x="101346" y="18955"/>
                    </a:lnTo>
                    <a:lnTo>
                      <a:pt x="37910" y="81439"/>
                    </a:lnTo>
                    <a:lnTo>
                      <a:pt x="110966" y="153448"/>
                    </a:lnTo>
                    <a:lnTo>
                      <a:pt x="37910" y="225457"/>
                    </a:lnTo>
                    <a:lnTo>
                      <a:pt x="110966" y="297466"/>
                    </a:lnTo>
                    <a:lnTo>
                      <a:pt x="37910" y="369475"/>
                    </a:lnTo>
                    <a:lnTo>
                      <a:pt x="110966" y="441484"/>
                    </a:lnTo>
                    <a:lnTo>
                      <a:pt x="37910" y="513493"/>
                    </a:lnTo>
                    <a:lnTo>
                      <a:pt x="110966" y="585407"/>
                    </a:lnTo>
                    <a:lnTo>
                      <a:pt x="37910" y="657511"/>
                    </a:lnTo>
                    <a:lnTo>
                      <a:pt x="101346" y="719995"/>
                    </a:lnTo>
                    <a:lnTo>
                      <a:pt x="82677" y="73895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3" name="Google Shape;853;p23"/>
              <p:cNvSpPr/>
              <p:nvPr/>
            </p:nvSpPr>
            <p:spPr>
              <a:xfrm>
                <a:off x="9176895" y="2602177"/>
                <a:ext cx="110966" cy="738949"/>
              </a:xfrm>
              <a:custGeom>
                <a:avLst/>
                <a:gdLst/>
                <a:ahLst/>
                <a:cxnLst/>
                <a:rect l="l" t="t" r="r" b="b"/>
                <a:pathLst>
                  <a:path w="110966" h="738949" extrusionOk="0">
                    <a:moveTo>
                      <a:pt x="82677" y="738950"/>
                    </a:moveTo>
                    <a:lnTo>
                      <a:pt x="0" y="657511"/>
                    </a:lnTo>
                    <a:lnTo>
                      <a:pt x="73057" y="585407"/>
                    </a:lnTo>
                    <a:lnTo>
                      <a:pt x="0" y="513493"/>
                    </a:lnTo>
                    <a:lnTo>
                      <a:pt x="73057" y="441484"/>
                    </a:lnTo>
                    <a:lnTo>
                      <a:pt x="0" y="369475"/>
                    </a:lnTo>
                    <a:lnTo>
                      <a:pt x="73057" y="297466"/>
                    </a:lnTo>
                    <a:lnTo>
                      <a:pt x="0" y="225457"/>
                    </a:lnTo>
                    <a:lnTo>
                      <a:pt x="73057" y="153448"/>
                    </a:lnTo>
                    <a:lnTo>
                      <a:pt x="0" y="81439"/>
                    </a:lnTo>
                    <a:lnTo>
                      <a:pt x="82677" y="0"/>
                    </a:lnTo>
                    <a:lnTo>
                      <a:pt x="101346" y="18955"/>
                    </a:lnTo>
                    <a:lnTo>
                      <a:pt x="37910" y="81439"/>
                    </a:lnTo>
                    <a:lnTo>
                      <a:pt x="110966" y="153448"/>
                    </a:lnTo>
                    <a:lnTo>
                      <a:pt x="37910" y="225457"/>
                    </a:lnTo>
                    <a:lnTo>
                      <a:pt x="110966" y="297466"/>
                    </a:lnTo>
                    <a:lnTo>
                      <a:pt x="37910" y="369475"/>
                    </a:lnTo>
                    <a:lnTo>
                      <a:pt x="110966" y="441484"/>
                    </a:lnTo>
                    <a:lnTo>
                      <a:pt x="37910" y="513493"/>
                    </a:lnTo>
                    <a:lnTo>
                      <a:pt x="110966" y="585407"/>
                    </a:lnTo>
                    <a:lnTo>
                      <a:pt x="37910" y="657511"/>
                    </a:lnTo>
                    <a:lnTo>
                      <a:pt x="101346" y="719995"/>
                    </a:lnTo>
                    <a:lnTo>
                      <a:pt x="82677" y="73895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54" name="Google Shape;854;p23"/>
            <p:cNvGrpSpPr/>
            <p:nvPr/>
          </p:nvGrpSpPr>
          <p:grpSpPr>
            <a:xfrm>
              <a:off x="1607329" y="4067437"/>
              <a:ext cx="1257196" cy="936663"/>
              <a:chOff x="1607329" y="4067437"/>
              <a:chExt cx="1257196" cy="936663"/>
            </a:xfrm>
          </p:grpSpPr>
          <p:sp>
            <p:nvSpPr>
              <p:cNvPr id="855" name="Google Shape;855;p23"/>
              <p:cNvSpPr/>
              <p:nvPr/>
            </p:nvSpPr>
            <p:spPr>
              <a:xfrm>
                <a:off x="2160425" y="4304500"/>
                <a:ext cx="704100" cy="6996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Noto Sans"/>
                  <a:ea typeface="Noto Sans"/>
                  <a:cs typeface="Noto Sans"/>
                  <a:sym typeface="Noto Sans"/>
                </a:endParaRPr>
              </a:p>
            </p:txBody>
          </p:sp>
          <p:grpSp>
            <p:nvGrpSpPr>
              <p:cNvPr id="856" name="Google Shape;856;p23"/>
              <p:cNvGrpSpPr/>
              <p:nvPr/>
            </p:nvGrpSpPr>
            <p:grpSpPr>
              <a:xfrm>
                <a:off x="1607329" y="4067437"/>
                <a:ext cx="699735" cy="699692"/>
                <a:chOff x="3849687" y="4344240"/>
                <a:chExt cx="428339" cy="428339"/>
              </a:xfrm>
            </p:grpSpPr>
            <p:sp>
              <p:nvSpPr>
                <p:cNvPr id="857" name="Google Shape;857;p23"/>
                <p:cNvSpPr/>
                <p:nvPr/>
              </p:nvSpPr>
              <p:spPr>
                <a:xfrm>
                  <a:off x="3849687" y="4344240"/>
                  <a:ext cx="67627" cy="676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627" h="67627" extrusionOk="0">
                      <a:moveTo>
                        <a:pt x="1048" y="0"/>
                      </a:moveTo>
                      <a:lnTo>
                        <a:pt x="0" y="1048"/>
                      </a:lnTo>
                      <a:lnTo>
                        <a:pt x="0" y="67628"/>
                      </a:lnTo>
                      <a:lnTo>
                        <a:pt x="67628" y="0"/>
                      </a:lnTo>
                      <a:lnTo>
                        <a:pt x="1048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58" name="Google Shape;858;p23"/>
                <p:cNvSpPr/>
                <p:nvPr/>
              </p:nvSpPr>
              <p:spPr>
                <a:xfrm>
                  <a:off x="3849687" y="4344240"/>
                  <a:ext cx="198596" cy="1985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8596" h="198596" extrusionOk="0">
                      <a:moveTo>
                        <a:pt x="132017" y="0"/>
                      </a:moveTo>
                      <a:lnTo>
                        <a:pt x="0" y="132017"/>
                      </a:lnTo>
                      <a:lnTo>
                        <a:pt x="0" y="198596"/>
                      </a:lnTo>
                      <a:lnTo>
                        <a:pt x="198596" y="0"/>
                      </a:lnTo>
                      <a:lnTo>
                        <a:pt x="13201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59" name="Google Shape;859;p23"/>
                <p:cNvSpPr/>
                <p:nvPr/>
              </p:nvSpPr>
              <p:spPr>
                <a:xfrm>
                  <a:off x="3849687" y="4344240"/>
                  <a:ext cx="329469" cy="3294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9469" h="329469" extrusionOk="0">
                      <a:moveTo>
                        <a:pt x="262890" y="0"/>
                      </a:moveTo>
                      <a:lnTo>
                        <a:pt x="0" y="262890"/>
                      </a:lnTo>
                      <a:lnTo>
                        <a:pt x="0" y="329470"/>
                      </a:lnTo>
                      <a:lnTo>
                        <a:pt x="329470" y="0"/>
                      </a:lnTo>
                      <a:lnTo>
                        <a:pt x="26289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60" name="Google Shape;860;p23"/>
                <p:cNvSpPr/>
                <p:nvPr/>
              </p:nvSpPr>
              <p:spPr>
                <a:xfrm>
                  <a:off x="3849687" y="4344240"/>
                  <a:ext cx="428339" cy="4283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8339" h="428339" extrusionOk="0">
                      <a:moveTo>
                        <a:pt x="428339" y="0"/>
                      </a:moveTo>
                      <a:lnTo>
                        <a:pt x="393859" y="0"/>
                      </a:lnTo>
                      <a:lnTo>
                        <a:pt x="0" y="393859"/>
                      </a:lnTo>
                      <a:lnTo>
                        <a:pt x="0" y="428339"/>
                      </a:lnTo>
                      <a:lnTo>
                        <a:pt x="32099" y="428339"/>
                      </a:lnTo>
                      <a:lnTo>
                        <a:pt x="428339" y="32099"/>
                      </a:lnTo>
                      <a:lnTo>
                        <a:pt x="428339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61" name="Google Shape;861;p23"/>
                <p:cNvSpPr/>
                <p:nvPr/>
              </p:nvSpPr>
              <p:spPr>
                <a:xfrm>
                  <a:off x="3946175" y="4440728"/>
                  <a:ext cx="331851" cy="3318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1851" h="331851" extrusionOk="0">
                      <a:moveTo>
                        <a:pt x="331851" y="0"/>
                      </a:moveTo>
                      <a:lnTo>
                        <a:pt x="0" y="331851"/>
                      </a:lnTo>
                      <a:lnTo>
                        <a:pt x="66580" y="331851"/>
                      </a:lnTo>
                      <a:lnTo>
                        <a:pt x="331851" y="66580"/>
                      </a:lnTo>
                      <a:lnTo>
                        <a:pt x="331851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62" name="Google Shape;862;p23"/>
                <p:cNvSpPr/>
                <p:nvPr/>
              </p:nvSpPr>
              <p:spPr>
                <a:xfrm>
                  <a:off x="4077048" y="4571601"/>
                  <a:ext cx="200977" cy="2009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977" h="200977" extrusionOk="0">
                      <a:moveTo>
                        <a:pt x="200978" y="0"/>
                      </a:moveTo>
                      <a:lnTo>
                        <a:pt x="0" y="200978"/>
                      </a:lnTo>
                      <a:lnTo>
                        <a:pt x="66580" y="200978"/>
                      </a:lnTo>
                      <a:lnTo>
                        <a:pt x="200978" y="66580"/>
                      </a:lnTo>
                      <a:lnTo>
                        <a:pt x="200978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63" name="Google Shape;863;p23"/>
                <p:cNvSpPr/>
                <p:nvPr/>
              </p:nvSpPr>
              <p:spPr>
                <a:xfrm>
                  <a:off x="4208017" y="4702570"/>
                  <a:ext cx="70008" cy="700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008" h="70008" extrusionOk="0">
                      <a:moveTo>
                        <a:pt x="70009" y="0"/>
                      </a:moveTo>
                      <a:lnTo>
                        <a:pt x="0" y="70009"/>
                      </a:lnTo>
                      <a:lnTo>
                        <a:pt x="66580" y="70009"/>
                      </a:lnTo>
                      <a:lnTo>
                        <a:pt x="70009" y="66580"/>
                      </a:lnTo>
                      <a:lnTo>
                        <a:pt x="70009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864" name="Google Shape;864;p23"/>
            <p:cNvGrpSpPr/>
            <p:nvPr/>
          </p:nvGrpSpPr>
          <p:grpSpPr>
            <a:xfrm rot="10800000">
              <a:off x="3206463" y="261799"/>
              <a:ext cx="838528" cy="669070"/>
              <a:chOff x="306863" y="196962"/>
              <a:chExt cx="838528" cy="669070"/>
            </a:xfrm>
          </p:grpSpPr>
          <p:grpSp>
            <p:nvGrpSpPr>
              <p:cNvPr id="865" name="Google Shape;865;p23"/>
              <p:cNvGrpSpPr/>
              <p:nvPr/>
            </p:nvGrpSpPr>
            <p:grpSpPr>
              <a:xfrm>
                <a:off x="306863" y="203950"/>
                <a:ext cx="662082" cy="662082"/>
                <a:chOff x="2511425" y="2762250"/>
                <a:chExt cx="662082" cy="662082"/>
              </a:xfrm>
            </p:grpSpPr>
            <p:sp>
              <p:nvSpPr>
                <p:cNvPr id="866" name="Google Shape;866;p23"/>
                <p:cNvSpPr/>
                <p:nvPr/>
              </p:nvSpPr>
              <p:spPr>
                <a:xfrm>
                  <a:off x="2998152" y="2800635"/>
                  <a:ext cx="136874" cy="1368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874" h="136874" extrusionOk="0">
                      <a:moveTo>
                        <a:pt x="78581" y="58293"/>
                      </a:moveTo>
                      <a:cubicBezTo>
                        <a:pt x="54769" y="34481"/>
                        <a:pt x="28194" y="15049"/>
                        <a:pt x="0" y="0"/>
                      </a:cubicBezTo>
                      <a:lnTo>
                        <a:pt x="136874" y="136874"/>
                      </a:lnTo>
                      <a:cubicBezTo>
                        <a:pt x="121825" y="108585"/>
                        <a:pt x="102394" y="82105"/>
                        <a:pt x="78581" y="58293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67" name="Google Shape;867;p23"/>
                <p:cNvSpPr/>
                <p:nvPr/>
              </p:nvSpPr>
              <p:spPr>
                <a:xfrm>
                  <a:off x="2885852" y="2764726"/>
                  <a:ext cx="285178" cy="2851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178" h="285178" extrusionOk="0">
                      <a:moveTo>
                        <a:pt x="280987" y="260699"/>
                      </a:moveTo>
                      <a:lnTo>
                        <a:pt x="24479" y="4191"/>
                      </a:lnTo>
                      <a:cubicBezTo>
                        <a:pt x="16383" y="2477"/>
                        <a:pt x="8191" y="1143"/>
                        <a:pt x="0" y="0"/>
                      </a:cubicBezTo>
                      <a:lnTo>
                        <a:pt x="285179" y="285179"/>
                      </a:lnTo>
                      <a:cubicBezTo>
                        <a:pt x="284131" y="276987"/>
                        <a:pt x="282702" y="268796"/>
                        <a:pt x="280987" y="260699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68" name="Google Shape;868;p23"/>
                <p:cNvSpPr/>
                <p:nvPr/>
              </p:nvSpPr>
              <p:spPr>
                <a:xfrm>
                  <a:off x="2808319" y="2762250"/>
                  <a:ext cx="365188" cy="3651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5188" h="365188" extrusionOk="0">
                      <a:moveTo>
                        <a:pt x="365093" y="346234"/>
                      </a:moveTo>
                      <a:lnTo>
                        <a:pt x="18955" y="0"/>
                      </a:lnTo>
                      <a:cubicBezTo>
                        <a:pt x="12668" y="286"/>
                        <a:pt x="6286" y="762"/>
                        <a:pt x="0" y="1429"/>
                      </a:cubicBezTo>
                      <a:lnTo>
                        <a:pt x="363760" y="365189"/>
                      </a:lnTo>
                      <a:cubicBezTo>
                        <a:pt x="364427" y="358902"/>
                        <a:pt x="364903" y="352616"/>
                        <a:pt x="365189" y="346234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69" name="Google Shape;869;p23"/>
                <p:cNvSpPr/>
                <p:nvPr/>
              </p:nvSpPr>
              <p:spPr>
                <a:xfrm>
                  <a:off x="2744787" y="2772155"/>
                  <a:ext cx="418814" cy="4188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8814" h="418814" extrusionOk="0">
                      <a:moveTo>
                        <a:pt x="418814" y="402908"/>
                      </a:moveTo>
                      <a:lnTo>
                        <a:pt x="15907" y="0"/>
                      </a:lnTo>
                      <a:cubicBezTo>
                        <a:pt x="10573" y="1333"/>
                        <a:pt x="5334" y="2858"/>
                        <a:pt x="0" y="4477"/>
                      </a:cubicBezTo>
                      <a:lnTo>
                        <a:pt x="414338" y="418814"/>
                      </a:lnTo>
                      <a:cubicBezTo>
                        <a:pt x="415957" y="413576"/>
                        <a:pt x="417481" y="408242"/>
                        <a:pt x="418814" y="402908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70" name="Google Shape;870;p23"/>
                <p:cNvSpPr/>
                <p:nvPr/>
              </p:nvSpPr>
              <p:spPr>
                <a:xfrm>
                  <a:off x="2690494" y="2792063"/>
                  <a:ext cx="453199" cy="4531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3199" h="453104" extrusionOk="0">
                      <a:moveTo>
                        <a:pt x="453199" y="439484"/>
                      </a:moveTo>
                      <a:lnTo>
                        <a:pt x="13716" y="0"/>
                      </a:lnTo>
                      <a:cubicBezTo>
                        <a:pt x="9144" y="2095"/>
                        <a:pt x="4572" y="4381"/>
                        <a:pt x="0" y="6667"/>
                      </a:cubicBezTo>
                      <a:lnTo>
                        <a:pt x="446437" y="453104"/>
                      </a:lnTo>
                      <a:cubicBezTo>
                        <a:pt x="448723" y="448628"/>
                        <a:pt x="451009" y="444056"/>
                        <a:pt x="453104" y="439388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71" name="Google Shape;871;p23"/>
                <p:cNvSpPr/>
                <p:nvPr/>
              </p:nvSpPr>
              <p:spPr>
                <a:xfrm>
                  <a:off x="2643632" y="2819685"/>
                  <a:ext cx="472439" cy="4724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2439" h="472440" extrusionOk="0">
                      <a:moveTo>
                        <a:pt x="472440" y="460629"/>
                      </a:moveTo>
                      <a:lnTo>
                        <a:pt x="11811" y="0"/>
                      </a:lnTo>
                      <a:cubicBezTo>
                        <a:pt x="7810" y="2762"/>
                        <a:pt x="3905" y="5524"/>
                        <a:pt x="0" y="8477"/>
                      </a:cubicBezTo>
                      <a:lnTo>
                        <a:pt x="463963" y="472440"/>
                      </a:lnTo>
                      <a:cubicBezTo>
                        <a:pt x="466916" y="468535"/>
                        <a:pt x="469773" y="464630"/>
                        <a:pt x="472440" y="460629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72" name="Google Shape;872;p23"/>
                <p:cNvSpPr/>
                <p:nvPr/>
              </p:nvSpPr>
              <p:spPr>
                <a:xfrm>
                  <a:off x="2603055" y="2853975"/>
                  <a:ext cx="478726" cy="4787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8726" h="478726" extrusionOk="0">
                      <a:moveTo>
                        <a:pt x="473678" y="473583"/>
                      </a:moveTo>
                      <a:cubicBezTo>
                        <a:pt x="475393" y="471868"/>
                        <a:pt x="477012" y="470154"/>
                        <a:pt x="478727" y="468440"/>
                      </a:cubicBezTo>
                      <a:lnTo>
                        <a:pt x="10192" y="0"/>
                      </a:lnTo>
                      <a:cubicBezTo>
                        <a:pt x="8477" y="1619"/>
                        <a:pt x="6763" y="3334"/>
                        <a:pt x="5048" y="5048"/>
                      </a:cubicBezTo>
                      <a:cubicBezTo>
                        <a:pt x="3334" y="6763"/>
                        <a:pt x="1715" y="8477"/>
                        <a:pt x="0" y="10192"/>
                      </a:cubicBezTo>
                      <a:lnTo>
                        <a:pt x="468535" y="478727"/>
                      </a:lnTo>
                      <a:cubicBezTo>
                        <a:pt x="470249" y="477107"/>
                        <a:pt x="471964" y="475393"/>
                        <a:pt x="473678" y="473678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73" name="Google Shape;873;p23"/>
                <p:cNvSpPr/>
                <p:nvPr/>
              </p:nvSpPr>
              <p:spPr>
                <a:xfrm>
                  <a:off x="2568860" y="2894457"/>
                  <a:ext cx="472440" cy="4724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2440" h="472439" extrusionOk="0">
                      <a:moveTo>
                        <a:pt x="472440" y="463868"/>
                      </a:moveTo>
                      <a:lnTo>
                        <a:pt x="8477" y="0"/>
                      </a:lnTo>
                      <a:cubicBezTo>
                        <a:pt x="5524" y="3905"/>
                        <a:pt x="2667" y="7810"/>
                        <a:pt x="0" y="11811"/>
                      </a:cubicBezTo>
                      <a:lnTo>
                        <a:pt x="460629" y="472440"/>
                      </a:lnTo>
                      <a:cubicBezTo>
                        <a:pt x="464630" y="469678"/>
                        <a:pt x="468535" y="466916"/>
                        <a:pt x="472440" y="463963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74" name="Google Shape;874;p23"/>
                <p:cNvSpPr/>
                <p:nvPr/>
              </p:nvSpPr>
              <p:spPr>
                <a:xfrm>
                  <a:off x="2541238" y="2941319"/>
                  <a:ext cx="453199" cy="4531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3199" h="453199" extrusionOk="0">
                      <a:moveTo>
                        <a:pt x="453104" y="446532"/>
                      </a:moveTo>
                      <a:lnTo>
                        <a:pt x="6667" y="0"/>
                      </a:lnTo>
                      <a:cubicBezTo>
                        <a:pt x="4381" y="4477"/>
                        <a:pt x="2095" y="9049"/>
                        <a:pt x="0" y="13716"/>
                      </a:cubicBezTo>
                      <a:lnTo>
                        <a:pt x="439484" y="453199"/>
                      </a:lnTo>
                      <a:cubicBezTo>
                        <a:pt x="444056" y="451104"/>
                        <a:pt x="448628" y="448818"/>
                        <a:pt x="453200" y="446532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75" name="Google Shape;875;p23"/>
                <p:cNvSpPr/>
                <p:nvPr/>
              </p:nvSpPr>
              <p:spPr>
                <a:xfrm>
                  <a:off x="2521235" y="2995612"/>
                  <a:ext cx="418814" cy="4188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8814" h="418814" extrusionOk="0">
                      <a:moveTo>
                        <a:pt x="418814" y="414338"/>
                      </a:moveTo>
                      <a:lnTo>
                        <a:pt x="4477" y="0"/>
                      </a:lnTo>
                      <a:cubicBezTo>
                        <a:pt x="2858" y="5239"/>
                        <a:pt x="1333" y="10573"/>
                        <a:pt x="0" y="15907"/>
                      </a:cubicBezTo>
                      <a:lnTo>
                        <a:pt x="402908" y="418814"/>
                      </a:lnTo>
                      <a:cubicBezTo>
                        <a:pt x="408242" y="417481"/>
                        <a:pt x="413480" y="415957"/>
                        <a:pt x="418814" y="414338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76" name="Google Shape;876;p23"/>
                <p:cNvSpPr/>
                <p:nvPr/>
              </p:nvSpPr>
              <p:spPr>
                <a:xfrm>
                  <a:off x="2511425" y="3059144"/>
                  <a:ext cx="365188" cy="3651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5188" h="365188" extrusionOk="0">
                      <a:moveTo>
                        <a:pt x="365093" y="363665"/>
                      </a:moveTo>
                      <a:lnTo>
                        <a:pt x="1429" y="0"/>
                      </a:lnTo>
                      <a:cubicBezTo>
                        <a:pt x="762" y="6286"/>
                        <a:pt x="286" y="12573"/>
                        <a:pt x="0" y="18955"/>
                      </a:cubicBezTo>
                      <a:lnTo>
                        <a:pt x="346234" y="365189"/>
                      </a:lnTo>
                      <a:cubicBezTo>
                        <a:pt x="352520" y="364903"/>
                        <a:pt x="358902" y="364427"/>
                        <a:pt x="365189" y="36376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77" name="Google Shape;877;p23"/>
                <p:cNvSpPr/>
                <p:nvPr/>
              </p:nvSpPr>
              <p:spPr>
                <a:xfrm>
                  <a:off x="2513901" y="3136582"/>
                  <a:ext cx="285178" cy="2851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178" h="285178" extrusionOk="0">
                      <a:moveTo>
                        <a:pt x="285179" y="285179"/>
                      </a:moveTo>
                      <a:lnTo>
                        <a:pt x="0" y="0"/>
                      </a:lnTo>
                      <a:cubicBezTo>
                        <a:pt x="1048" y="8192"/>
                        <a:pt x="2477" y="16383"/>
                        <a:pt x="4191" y="24479"/>
                      </a:cubicBezTo>
                      <a:lnTo>
                        <a:pt x="260699" y="280988"/>
                      </a:lnTo>
                      <a:cubicBezTo>
                        <a:pt x="268796" y="282702"/>
                        <a:pt x="276987" y="284036"/>
                        <a:pt x="285179" y="285179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78" name="Google Shape;878;p23"/>
                <p:cNvSpPr/>
                <p:nvPr/>
              </p:nvSpPr>
              <p:spPr>
                <a:xfrm>
                  <a:off x="2549810" y="3248977"/>
                  <a:ext cx="136874" cy="1368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874" h="136874" extrusionOk="0">
                      <a:moveTo>
                        <a:pt x="0" y="0"/>
                      </a:moveTo>
                      <a:cubicBezTo>
                        <a:pt x="15049" y="28289"/>
                        <a:pt x="34481" y="54769"/>
                        <a:pt x="58293" y="78581"/>
                      </a:cubicBezTo>
                      <a:cubicBezTo>
                        <a:pt x="82105" y="102394"/>
                        <a:pt x="108680" y="121825"/>
                        <a:pt x="136874" y="136874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879" name="Google Shape;879;p23"/>
              <p:cNvSpPr/>
              <p:nvPr/>
            </p:nvSpPr>
            <p:spPr>
              <a:xfrm rot="-8100000">
                <a:off x="849890" y="247662"/>
                <a:ext cx="244800" cy="244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1" name="Google Shape;881;p24"/>
          <p:cNvGrpSpPr/>
          <p:nvPr/>
        </p:nvGrpSpPr>
        <p:grpSpPr>
          <a:xfrm>
            <a:off x="168809" y="203950"/>
            <a:ext cx="8092755" cy="5314750"/>
            <a:chOff x="168809" y="203950"/>
            <a:chExt cx="8092755" cy="5314750"/>
          </a:xfrm>
        </p:grpSpPr>
        <p:sp>
          <p:nvSpPr>
            <p:cNvPr id="882" name="Google Shape;882;p24"/>
            <p:cNvSpPr/>
            <p:nvPr/>
          </p:nvSpPr>
          <p:spPr>
            <a:xfrm rot="-8100000">
              <a:off x="1852744" y="4084730"/>
              <a:ext cx="1187939" cy="1187939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883" name="Google Shape;883;p24"/>
            <p:cNvGrpSpPr/>
            <p:nvPr/>
          </p:nvGrpSpPr>
          <p:grpSpPr>
            <a:xfrm>
              <a:off x="306863" y="203950"/>
              <a:ext cx="816453" cy="662082"/>
              <a:chOff x="306863" y="203950"/>
              <a:chExt cx="816453" cy="662082"/>
            </a:xfrm>
          </p:grpSpPr>
          <p:grpSp>
            <p:nvGrpSpPr>
              <p:cNvPr id="884" name="Google Shape;884;p24"/>
              <p:cNvGrpSpPr/>
              <p:nvPr/>
            </p:nvGrpSpPr>
            <p:grpSpPr>
              <a:xfrm>
                <a:off x="306863" y="203950"/>
                <a:ext cx="662082" cy="662082"/>
                <a:chOff x="2511425" y="2762250"/>
                <a:chExt cx="662082" cy="662082"/>
              </a:xfrm>
            </p:grpSpPr>
            <p:sp>
              <p:nvSpPr>
                <p:cNvPr id="885" name="Google Shape;885;p24"/>
                <p:cNvSpPr/>
                <p:nvPr/>
              </p:nvSpPr>
              <p:spPr>
                <a:xfrm>
                  <a:off x="2998152" y="2800635"/>
                  <a:ext cx="136874" cy="1368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874" h="136874" extrusionOk="0">
                      <a:moveTo>
                        <a:pt x="78581" y="58293"/>
                      </a:moveTo>
                      <a:cubicBezTo>
                        <a:pt x="54769" y="34481"/>
                        <a:pt x="28194" y="15049"/>
                        <a:pt x="0" y="0"/>
                      </a:cubicBezTo>
                      <a:lnTo>
                        <a:pt x="136874" y="136874"/>
                      </a:lnTo>
                      <a:cubicBezTo>
                        <a:pt x="121825" y="108585"/>
                        <a:pt x="102394" y="82105"/>
                        <a:pt x="78581" y="58293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86" name="Google Shape;886;p24"/>
                <p:cNvSpPr/>
                <p:nvPr/>
              </p:nvSpPr>
              <p:spPr>
                <a:xfrm>
                  <a:off x="2885852" y="2764726"/>
                  <a:ext cx="285178" cy="2851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178" h="285178" extrusionOk="0">
                      <a:moveTo>
                        <a:pt x="280987" y="260699"/>
                      </a:moveTo>
                      <a:lnTo>
                        <a:pt x="24479" y="4191"/>
                      </a:lnTo>
                      <a:cubicBezTo>
                        <a:pt x="16383" y="2477"/>
                        <a:pt x="8191" y="1143"/>
                        <a:pt x="0" y="0"/>
                      </a:cubicBezTo>
                      <a:lnTo>
                        <a:pt x="285179" y="285179"/>
                      </a:lnTo>
                      <a:cubicBezTo>
                        <a:pt x="284131" y="276987"/>
                        <a:pt x="282702" y="268796"/>
                        <a:pt x="280987" y="260699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87" name="Google Shape;887;p24"/>
                <p:cNvSpPr/>
                <p:nvPr/>
              </p:nvSpPr>
              <p:spPr>
                <a:xfrm>
                  <a:off x="2808319" y="2762250"/>
                  <a:ext cx="365188" cy="3651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5188" h="365188" extrusionOk="0">
                      <a:moveTo>
                        <a:pt x="365093" y="346234"/>
                      </a:moveTo>
                      <a:lnTo>
                        <a:pt x="18955" y="0"/>
                      </a:lnTo>
                      <a:cubicBezTo>
                        <a:pt x="12668" y="286"/>
                        <a:pt x="6286" y="762"/>
                        <a:pt x="0" y="1429"/>
                      </a:cubicBezTo>
                      <a:lnTo>
                        <a:pt x="363760" y="365189"/>
                      </a:lnTo>
                      <a:cubicBezTo>
                        <a:pt x="364427" y="358902"/>
                        <a:pt x="364903" y="352616"/>
                        <a:pt x="365189" y="346234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88" name="Google Shape;888;p24"/>
                <p:cNvSpPr/>
                <p:nvPr/>
              </p:nvSpPr>
              <p:spPr>
                <a:xfrm>
                  <a:off x="2744787" y="2772155"/>
                  <a:ext cx="418814" cy="4188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8814" h="418814" extrusionOk="0">
                      <a:moveTo>
                        <a:pt x="418814" y="402908"/>
                      </a:moveTo>
                      <a:lnTo>
                        <a:pt x="15907" y="0"/>
                      </a:lnTo>
                      <a:cubicBezTo>
                        <a:pt x="10573" y="1333"/>
                        <a:pt x="5334" y="2858"/>
                        <a:pt x="0" y="4477"/>
                      </a:cubicBezTo>
                      <a:lnTo>
                        <a:pt x="414338" y="418814"/>
                      </a:lnTo>
                      <a:cubicBezTo>
                        <a:pt x="415957" y="413576"/>
                        <a:pt x="417481" y="408242"/>
                        <a:pt x="418814" y="402908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89" name="Google Shape;889;p24"/>
                <p:cNvSpPr/>
                <p:nvPr/>
              </p:nvSpPr>
              <p:spPr>
                <a:xfrm>
                  <a:off x="2690494" y="2792063"/>
                  <a:ext cx="453199" cy="4531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3199" h="453104" extrusionOk="0">
                      <a:moveTo>
                        <a:pt x="453199" y="439484"/>
                      </a:moveTo>
                      <a:lnTo>
                        <a:pt x="13716" y="0"/>
                      </a:lnTo>
                      <a:cubicBezTo>
                        <a:pt x="9144" y="2095"/>
                        <a:pt x="4572" y="4381"/>
                        <a:pt x="0" y="6667"/>
                      </a:cubicBezTo>
                      <a:lnTo>
                        <a:pt x="446437" y="453104"/>
                      </a:lnTo>
                      <a:cubicBezTo>
                        <a:pt x="448723" y="448628"/>
                        <a:pt x="451009" y="444056"/>
                        <a:pt x="453104" y="439388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90" name="Google Shape;890;p24"/>
                <p:cNvSpPr/>
                <p:nvPr/>
              </p:nvSpPr>
              <p:spPr>
                <a:xfrm>
                  <a:off x="2643632" y="2819685"/>
                  <a:ext cx="472439" cy="4724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2439" h="472440" extrusionOk="0">
                      <a:moveTo>
                        <a:pt x="472440" y="460629"/>
                      </a:moveTo>
                      <a:lnTo>
                        <a:pt x="11811" y="0"/>
                      </a:lnTo>
                      <a:cubicBezTo>
                        <a:pt x="7810" y="2762"/>
                        <a:pt x="3905" y="5524"/>
                        <a:pt x="0" y="8477"/>
                      </a:cubicBezTo>
                      <a:lnTo>
                        <a:pt x="463963" y="472440"/>
                      </a:lnTo>
                      <a:cubicBezTo>
                        <a:pt x="466916" y="468535"/>
                        <a:pt x="469773" y="464630"/>
                        <a:pt x="472440" y="460629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91" name="Google Shape;891;p24"/>
                <p:cNvSpPr/>
                <p:nvPr/>
              </p:nvSpPr>
              <p:spPr>
                <a:xfrm>
                  <a:off x="2603055" y="2853975"/>
                  <a:ext cx="478726" cy="4787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8726" h="478726" extrusionOk="0">
                      <a:moveTo>
                        <a:pt x="473678" y="473583"/>
                      </a:moveTo>
                      <a:cubicBezTo>
                        <a:pt x="475393" y="471868"/>
                        <a:pt x="477012" y="470154"/>
                        <a:pt x="478727" y="468440"/>
                      </a:cubicBezTo>
                      <a:lnTo>
                        <a:pt x="10192" y="0"/>
                      </a:lnTo>
                      <a:cubicBezTo>
                        <a:pt x="8477" y="1619"/>
                        <a:pt x="6763" y="3334"/>
                        <a:pt x="5048" y="5048"/>
                      </a:cubicBezTo>
                      <a:cubicBezTo>
                        <a:pt x="3334" y="6763"/>
                        <a:pt x="1715" y="8477"/>
                        <a:pt x="0" y="10192"/>
                      </a:cubicBezTo>
                      <a:lnTo>
                        <a:pt x="468535" y="478727"/>
                      </a:lnTo>
                      <a:cubicBezTo>
                        <a:pt x="470249" y="477107"/>
                        <a:pt x="471964" y="475393"/>
                        <a:pt x="473678" y="473678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92" name="Google Shape;892;p24"/>
                <p:cNvSpPr/>
                <p:nvPr/>
              </p:nvSpPr>
              <p:spPr>
                <a:xfrm>
                  <a:off x="2568860" y="2894457"/>
                  <a:ext cx="472440" cy="4724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2440" h="472439" extrusionOk="0">
                      <a:moveTo>
                        <a:pt x="472440" y="463868"/>
                      </a:moveTo>
                      <a:lnTo>
                        <a:pt x="8477" y="0"/>
                      </a:lnTo>
                      <a:cubicBezTo>
                        <a:pt x="5524" y="3905"/>
                        <a:pt x="2667" y="7810"/>
                        <a:pt x="0" y="11811"/>
                      </a:cubicBezTo>
                      <a:lnTo>
                        <a:pt x="460629" y="472440"/>
                      </a:lnTo>
                      <a:cubicBezTo>
                        <a:pt x="464630" y="469678"/>
                        <a:pt x="468535" y="466916"/>
                        <a:pt x="472440" y="463963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93" name="Google Shape;893;p24"/>
                <p:cNvSpPr/>
                <p:nvPr/>
              </p:nvSpPr>
              <p:spPr>
                <a:xfrm>
                  <a:off x="2541238" y="2941319"/>
                  <a:ext cx="453199" cy="4531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3199" h="453199" extrusionOk="0">
                      <a:moveTo>
                        <a:pt x="453104" y="446532"/>
                      </a:moveTo>
                      <a:lnTo>
                        <a:pt x="6667" y="0"/>
                      </a:lnTo>
                      <a:cubicBezTo>
                        <a:pt x="4381" y="4477"/>
                        <a:pt x="2095" y="9049"/>
                        <a:pt x="0" y="13716"/>
                      </a:cubicBezTo>
                      <a:lnTo>
                        <a:pt x="439484" y="453199"/>
                      </a:lnTo>
                      <a:cubicBezTo>
                        <a:pt x="444056" y="451104"/>
                        <a:pt x="448628" y="448818"/>
                        <a:pt x="453200" y="446532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94" name="Google Shape;894;p24"/>
                <p:cNvSpPr/>
                <p:nvPr/>
              </p:nvSpPr>
              <p:spPr>
                <a:xfrm>
                  <a:off x="2521235" y="2995612"/>
                  <a:ext cx="418814" cy="4188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8814" h="418814" extrusionOk="0">
                      <a:moveTo>
                        <a:pt x="418814" y="414338"/>
                      </a:moveTo>
                      <a:lnTo>
                        <a:pt x="4477" y="0"/>
                      </a:lnTo>
                      <a:cubicBezTo>
                        <a:pt x="2858" y="5239"/>
                        <a:pt x="1333" y="10573"/>
                        <a:pt x="0" y="15907"/>
                      </a:cubicBezTo>
                      <a:lnTo>
                        <a:pt x="402908" y="418814"/>
                      </a:lnTo>
                      <a:cubicBezTo>
                        <a:pt x="408242" y="417481"/>
                        <a:pt x="413480" y="415957"/>
                        <a:pt x="418814" y="414338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95" name="Google Shape;895;p24"/>
                <p:cNvSpPr/>
                <p:nvPr/>
              </p:nvSpPr>
              <p:spPr>
                <a:xfrm>
                  <a:off x="2511425" y="3059144"/>
                  <a:ext cx="365188" cy="3651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5188" h="365188" extrusionOk="0">
                      <a:moveTo>
                        <a:pt x="365093" y="363665"/>
                      </a:moveTo>
                      <a:lnTo>
                        <a:pt x="1429" y="0"/>
                      </a:lnTo>
                      <a:cubicBezTo>
                        <a:pt x="762" y="6286"/>
                        <a:pt x="286" y="12573"/>
                        <a:pt x="0" y="18955"/>
                      </a:cubicBezTo>
                      <a:lnTo>
                        <a:pt x="346234" y="365189"/>
                      </a:lnTo>
                      <a:cubicBezTo>
                        <a:pt x="352520" y="364903"/>
                        <a:pt x="358902" y="364427"/>
                        <a:pt x="365189" y="36376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96" name="Google Shape;896;p24"/>
                <p:cNvSpPr/>
                <p:nvPr/>
              </p:nvSpPr>
              <p:spPr>
                <a:xfrm>
                  <a:off x="2513901" y="3136582"/>
                  <a:ext cx="285178" cy="2851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178" h="285178" extrusionOk="0">
                      <a:moveTo>
                        <a:pt x="285179" y="285179"/>
                      </a:moveTo>
                      <a:lnTo>
                        <a:pt x="0" y="0"/>
                      </a:lnTo>
                      <a:cubicBezTo>
                        <a:pt x="1048" y="8192"/>
                        <a:pt x="2477" y="16383"/>
                        <a:pt x="4191" y="24479"/>
                      </a:cubicBezTo>
                      <a:lnTo>
                        <a:pt x="260699" y="280988"/>
                      </a:lnTo>
                      <a:cubicBezTo>
                        <a:pt x="268796" y="282702"/>
                        <a:pt x="276987" y="284036"/>
                        <a:pt x="285179" y="285179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97" name="Google Shape;897;p24"/>
                <p:cNvSpPr/>
                <p:nvPr/>
              </p:nvSpPr>
              <p:spPr>
                <a:xfrm>
                  <a:off x="2549810" y="3248977"/>
                  <a:ext cx="136874" cy="1368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874" h="136874" extrusionOk="0">
                      <a:moveTo>
                        <a:pt x="0" y="0"/>
                      </a:moveTo>
                      <a:cubicBezTo>
                        <a:pt x="15049" y="28289"/>
                        <a:pt x="34481" y="54769"/>
                        <a:pt x="58293" y="78581"/>
                      </a:cubicBezTo>
                      <a:cubicBezTo>
                        <a:pt x="82105" y="102394"/>
                        <a:pt x="108680" y="121825"/>
                        <a:pt x="136874" y="136874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898" name="Google Shape;898;p24"/>
              <p:cNvSpPr/>
              <p:nvPr/>
            </p:nvSpPr>
            <p:spPr>
              <a:xfrm rot="-8100000">
                <a:off x="827815" y="446999"/>
                <a:ext cx="244800" cy="244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899" name="Google Shape;899;p24"/>
            <p:cNvGrpSpPr/>
            <p:nvPr/>
          </p:nvGrpSpPr>
          <p:grpSpPr>
            <a:xfrm>
              <a:off x="6916358" y="4029864"/>
              <a:ext cx="1345206" cy="505921"/>
              <a:chOff x="5543550" y="3224212"/>
              <a:chExt cx="1101184" cy="414146"/>
            </a:xfrm>
          </p:grpSpPr>
          <p:grpSp>
            <p:nvGrpSpPr>
              <p:cNvPr id="900" name="Google Shape;900;p24"/>
              <p:cNvGrpSpPr/>
              <p:nvPr/>
            </p:nvGrpSpPr>
            <p:grpSpPr>
              <a:xfrm>
                <a:off x="5543550" y="3224212"/>
                <a:ext cx="1101089" cy="32194"/>
                <a:chOff x="5543550" y="3224212"/>
                <a:chExt cx="1101089" cy="32194"/>
              </a:xfrm>
            </p:grpSpPr>
            <p:sp>
              <p:nvSpPr>
                <p:cNvPr id="901" name="Google Shape;901;p24"/>
                <p:cNvSpPr/>
                <p:nvPr/>
              </p:nvSpPr>
              <p:spPr>
                <a:xfrm>
                  <a:off x="5543550" y="3224212"/>
                  <a:ext cx="32194" cy="32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94" h="32194" extrusionOk="0">
                      <a:moveTo>
                        <a:pt x="32195" y="16097"/>
                      </a:moveTo>
                      <a:cubicBezTo>
                        <a:pt x="32195" y="24955"/>
                        <a:pt x="24955" y="32195"/>
                        <a:pt x="16097" y="32195"/>
                      </a:cubicBezTo>
                      <a:cubicBezTo>
                        <a:pt x="7239" y="32195"/>
                        <a:pt x="0" y="24955"/>
                        <a:pt x="0" y="16097"/>
                      </a:cubicBezTo>
                      <a:cubicBezTo>
                        <a:pt x="0" y="7239"/>
                        <a:pt x="7239" y="0"/>
                        <a:pt x="16097" y="0"/>
                      </a:cubicBezTo>
                      <a:cubicBezTo>
                        <a:pt x="24955" y="0"/>
                        <a:pt x="32195" y="7239"/>
                        <a:pt x="32195" y="1609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02" name="Google Shape;902;p24"/>
                <p:cNvSpPr/>
                <p:nvPr/>
              </p:nvSpPr>
              <p:spPr>
                <a:xfrm>
                  <a:off x="5721762" y="3224212"/>
                  <a:ext cx="32194" cy="32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94" h="32194" extrusionOk="0">
                      <a:moveTo>
                        <a:pt x="32195" y="16097"/>
                      </a:moveTo>
                      <a:cubicBezTo>
                        <a:pt x="32195" y="24988"/>
                        <a:pt x="24988" y="32195"/>
                        <a:pt x="16097" y="32195"/>
                      </a:cubicBezTo>
                      <a:cubicBezTo>
                        <a:pt x="7207" y="32195"/>
                        <a:pt x="0" y="24988"/>
                        <a:pt x="0" y="16097"/>
                      </a:cubicBezTo>
                      <a:cubicBezTo>
                        <a:pt x="0" y="7207"/>
                        <a:pt x="7207" y="0"/>
                        <a:pt x="16097" y="0"/>
                      </a:cubicBezTo>
                      <a:cubicBezTo>
                        <a:pt x="24988" y="0"/>
                        <a:pt x="32195" y="7207"/>
                        <a:pt x="32195" y="1609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03" name="Google Shape;903;p24"/>
                <p:cNvSpPr/>
                <p:nvPr/>
              </p:nvSpPr>
              <p:spPr>
                <a:xfrm>
                  <a:off x="5899880" y="3224212"/>
                  <a:ext cx="32194" cy="32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94" h="32194" extrusionOk="0">
                      <a:moveTo>
                        <a:pt x="32195" y="16097"/>
                      </a:moveTo>
                      <a:cubicBezTo>
                        <a:pt x="32195" y="24988"/>
                        <a:pt x="24988" y="32195"/>
                        <a:pt x="16097" y="32195"/>
                      </a:cubicBezTo>
                      <a:cubicBezTo>
                        <a:pt x="7207" y="32195"/>
                        <a:pt x="0" y="24988"/>
                        <a:pt x="0" y="16097"/>
                      </a:cubicBezTo>
                      <a:cubicBezTo>
                        <a:pt x="0" y="7207"/>
                        <a:pt x="7207" y="0"/>
                        <a:pt x="16097" y="0"/>
                      </a:cubicBezTo>
                      <a:cubicBezTo>
                        <a:pt x="24988" y="0"/>
                        <a:pt x="32195" y="7207"/>
                        <a:pt x="32195" y="1609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04" name="Google Shape;904;p24"/>
                <p:cNvSpPr/>
                <p:nvPr/>
              </p:nvSpPr>
              <p:spPr>
                <a:xfrm>
                  <a:off x="6078092" y="3224212"/>
                  <a:ext cx="32194" cy="32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94" h="32194" extrusionOk="0">
                      <a:moveTo>
                        <a:pt x="32195" y="16097"/>
                      </a:moveTo>
                      <a:cubicBezTo>
                        <a:pt x="32195" y="24955"/>
                        <a:pt x="24956" y="32195"/>
                        <a:pt x="16097" y="32195"/>
                      </a:cubicBezTo>
                      <a:cubicBezTo>
                        <a:pt x="7239" y="32195"/>
                        <a:pt x="0" y="24955"/>
                        <a:pt x="0" y="16097"/>
                      </a:cubicBezTo>
                      <a:cubicBezTo>
                        <a:pt x="0" y="7239"/>
                        <a:pt x="7239" y="0"/>
                        <a:pt x="16097" y="0"/>
                      </a:cubicBezTo>
                      <a:cubicBezTo>
                        <a:pt x="24956" y="0"/>
                        <a:pt x="32195" y="7239"/>
                        <a:pt x="32195" y="1609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05" name="Google Shape;905;p24"/>
                <p:cNvSpPr/>
                <p:nvPr/>
              </p:nvSpPr>
              <p:spPr>
                <a:xfrm>
                  <a:off x="6256210" y="3224212"/>
                  <a:ext cx="32194" cy="32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94" h="32194" extrusionOk="0">
                      <a:moveTo>
                        <a:pt x="32194" y="16097"/>
                      </a:moveTo>
                      <a:cubicBezTo>
                        <a:pt x="32194" y="24988"/>
                        <a:pt x="24987" y="32195"/>
                        <a:pt x="16097" y="32195"/>
                      </a:cubicBezTo>
                      <a:cubicBezTo>
                        <a:pt x="7207" y="32195"/>
                        <a:pt x="0" y="24988"/>
                        <a:pt x="0" y="16097"/>
                      </a:cubicBezTo>
                      <a:cubicBezTo>
                        <a:pt x="0" y="7207"/>
                        <a:pt x="7207" y="0"/>
                        <a:pt x="16097" y="0"/>
                      </a:cubicBezTo>
                      <a:cubicBezTo>
                        <a:pt x="24987" y="0"/>
                        <a:pt x="32194" y="7207"/>
                        <a:pt x="32194" y="1609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06" name="Google Shape;906;p24"/>
                <p:cNvSpPr/>
                <p:nvPr/>
              </p:nvSpPr>
              <p:spPr>
                <a:xfrm>
                  <a:off x="6434328" y="3224212"/>
                  <a:ext cx="32194" cy="32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94" h="32194" extrusionOk="0">
                      <a:moveTo>
                        <a:pt x="32195" y="16097"/>
                      </a:moveTo>
                      <a:cubicBezTo>
                        <a:pt x="32195" y="24988"/>
                        <a:pt x="24988" y="32195"/>
                        <a:pt x="16097" y="32195"/>
                      </a:cubicBezTo>
                      <a:cubicBezTo>
                        <a:pt x="7207" y="32195"/>
                        <a:pt x="0" y="24988"/>
                        <a:pt x="0" y="16097"/>
                      </a:cubicBezTo>
                      <a:cubicBezTo>
                        <a:pt x="0" y="7207"/>
                        <a:pt x="7207" y="0"/>
                        <a:pt x="16097" y="0"/>
                      </a:cubicBezTo>
                      <a:cubicBezTo>
                        <a:pt x="24988" y="0"/>
                        <a:pt x="32195" y="7207"/>
                        <a:pt x="32195" y="1609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07" name="Google Shape;907;p24"/>
                <p:cNvSpPr/>
                <p:nvPr/>
              </p:nvSpPr>
              <p:spPr>
                <a:xfrm>
                  <a:off x="6612445" y="3224212"/>
                  <a:ext cx="32194" cy="32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94" h="32194" extrusionOk="0">
                      <a:moveTo>
                        <a:pt x="32194" y="16097"/>
                      </a:moveTo>
                      <a:cubicBezTo>
                        <a:pt x="32194" y="24988"/>
                        <a:pt x="24988" y="32195"/>
                        <a:pt x="16097" y="32195"/>
                      </a:cubicBezTo>
                      <a:cubicBezTo>
                        <a:pt x="7207" y="32195"/>
                        <a:pt x="0" y="24988"/>
                        <a:pt x="0" y="16097"/>
                      </a:cubicBezTo>
                      <a:cubicBezTo>
                        <a:pt x="0" y="7207"/>
                        <a:pt x="7207" y="0"/>
                        <a:pt x="16097" y="0"/>
                      </a:cubicBezTo>
                      <a:cubicBezTo>
                        <a:pt x="24988" y="0"/>
                        <a:pt x="32194" y="7207"/>
                        <a:pt x="32194" y="1609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908" name="Google Shape;908;p24"/>
              <p:cNvGrpSpPr/>
              <p:nvPr/>
            </p:nvGrpSpPr>
            <p:grpSpPr>
              <a:xfrm>
                <a:off x="5543550" y="3351561"/>
                <a:ext cx="1101184" cy="32194"/>
                <a:chOff x="5543550" y="3351561"/>
                <a:chExt cx="1101184" cy="32194"/>
              </a:xfrm>
            </p:grpSpPr>
            <p:sp>
              <p:nvSpPr>
                <p:cNvPr id="909" name="Google Shape;909;p24"/>
                <p:cNvSpPr/>
                <p:nvPr/>
              </p:nvSpPr>
              <p:spPr>
                <a:xfrm>
                  <a:off x="5543550" y="3351561"/>
                  <a:ext cx="32194" cy="32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94" h="32194" extrusionOk="0">
                      <a:moveTo>
                        <a:pt x="32195" y="16097"/>
                      </a:moveTo>
                      <a:cubicBezTo>
                        <a:pt x="32195" y="24955"/>
                        <a:pt x="24955" y="32195"/>
                        <a:pt x="16097" y="32195"/>
                      </a:cubicBezTo>
                      <a:cubicBezTo>
                        <a:pt x="7239" y="32195"/>
                        <a:pt x="0" y="24955"/>
                        <a:pt x="0" y="16097"/>
                      </a:cubicBezTo>
                      <a:cubicBezTo>
                        <a:pt x="0" y="7239"/>
                        <a:pt x="7239" y="0"/>
                        <a:pt x="16097" y="0"/>
                      </a:cubicBezTo>
                      <a:cubicBezTo>
                        <a:pt x="24955" y="0"/>
                        <a:pt x="32195" y="7239"/>
                        <a:pt x="32195" y="1609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10" name="Google Shape;910;p24"/>
                <p:cNvSpPr/>
                <p:nvPr/>
              </p:nvSpPr>
              <p:spPr>
                <a:xfrm>
                  <a:off x="5721762" y="3351561"/>
                  <a:ext cx="32194" cy="32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94" h="32194" extrusionOk="0">
                      <a:moveTo>
                        <a:pt x="32195" y="16097"/>
                      </a:moveTo>
                      <a:cubicBezTo>
                        <a:pt x="32195" y="24955"/>
                        <a:pt x="24956" y="32195"/>
                        <a:pt x="16097" y="32195"/>
                      </a:cubicBezTo>
                      <a:cubicBezTo>
                        <a:pt x="7239" y="32195"/>
                        <a:pt x="0" y="24955"/>
                        <a:pt x="0" y="16097"/>
                      </a:cubicBezTo>
                      <a:cubicBezTo>
                        <a:pt x="0" y="7239"/>
                        <a:pt x="7239" y="0"/>
                        <a:pt x="16097" y="0"/>
                      </a:cubicBezTo>
                      <a:cubicBezTo>
                        <a:pt x="24956" y="0"/>
                        <a:pt x="32195" y="7239"/>
                        <a:pt x="32195" y="1609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11" name="Google Shape;911;p24"/>
                <p:cNvSpPr/>
                <p:nvPr/>
              </p:nvSpPr>
              <p:spPr>
                <a:xfrm>
                  <a:off x="5899880" y="3351561"/>
                  <a:ext cx="32194" cy="32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94" h="32194" extrusionOk="0">
                      <a:moveTo>
                        <a:pt x="32195" y="16097"/>
                      </a:moveTo>
                      <a:cubicBezTo>
                        <a:pt x="32195" y="24955"/>
                        <a:pt x="24955" y="32195"/>
                        <a:pt x="16097" y="32195"/>
                      </a:cubicBezTo>
                      <a:cubicBezTo>
                        <a:pt x="7239" y="32195"/>
                        <a:pt x="0" y="24955"/>
                        <a:pt x="0" y="16097"/>
                      </a:cubicBezTo>
                      <a:cubicBezTo>
                        <a:pt x="0" y="7239"/>
                        <a:pt x="7239" y="0"/>
                        <a:pt x="16097" y="0"/>
                      </a:cubicBezTo>
                      <a:cubicBezTo>
                        <a:pt x="24955" y="0"/>
                        <a:pt x="32195" y="7239"/>
                        <a:pt x="32195" y="1609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12" name="Google Shape;912;p24"/>
                <p:cNvSpPr/>
                <p:nvPr/>
              </p:nvSpPr>
              <p:spPr>
                <a:xfrm>
                  <a:off x="6078092" y="3351561"/>
                  <a:ext cx="32194" cy="32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94" h="32194" extrusionOk="0">
                      <a:moveTo>
                        <a:pt x="32195" y="16097"/>
                      </a:moveTo>
                      <a:cubicBezTo>
                        <a:pt x="32195" y="24955"/>
                        <a:pt x="24956" y="32195"/>
                        <a:pt x="16097" y="32195"/>
                      </a:cubicBezTo>
                      <a:cubicBezTo>
                        <a:pt x="7239" y="32195"/>
                        <a:pt x="0" y="24955"/>
                        <a:pt x="0" y="16097"/>
                      </a:cubicBezTo>
                      <a:cubicBezTo>
                        <a:pt x="0" y="7239"/>
                        <a:pt x="7239" y="0"/>
                        <a:pt x="16097" y="0"/>
                      </a:cubicBezTo>
                      <a:cubicBezTo>
                        <a:pt x="24956" y="0"/>
                        <a:pt x="32195" y="7239"/>
                        <a:pt x="32195" y="1609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13" name="Google Shape;913;p24"/>
                <p:cNvSpPr/>
                <p:nvPr/>
              </p:nvSpPr>
              <p:spPr>
                <a:xfrm>
                  <a:off x="6256210" y="3351561"/>
                  <a:ext cx="32194" cy="32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94" h="32194" extrusionOk="0">
                      <a:moveTo>
                        <a:pt x="32194" y="16097"/>
                      </a:moveTo>
                      <a:cubicBezTo>
                        <a:pt x="32194" y="24955"/>
                        <a:pt x="24956" y="32195"/>
                        <a:pt x="16097" y="32195"/>
                      </a:cubicBezTo>
                      <a:cubicBezTo>
                        <a:pt x="7239" y="32195"/>
                        <a:pt x="0" y="24955"/>
                        <a:pt x="0" y="16097"/>
                      </a:cubicBezTo>
                      <a:cubicBezTo>
                        <a:pt x="0" y="7239"/>
                        <a:pt x="7239" y="0"/>
                        <a:pt x="16097" y="0"/>
                      </a:cubicBezTo>
                      <a:cubicBezTo>
                        <a:pt x="24956" y="0"/>
                        <a:pt x="32194" y="7239"/>
                        <a:pt x="32194" y="1609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14" name="Google Shape;914;p24"/>
                <p:cNvSpPr/>
                <p:nvPr/>
              </p:nvSpPr>
              <p:spPr>
                <a:xfrm>
                  <a:off x="6434327" y="3351561"/>
                  <a:ext cx="32194" cy="32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94" h="32194" extrusionOk="0">
                      <a:moveTo>
                        <a:pt x="32195" y="16097"/>
                      </a:moveTo>
                      <a:cubicBezTo>
                        <a:pt x="32195" y="24955"/>
                        <a:pt x="24956" y="32195"/>
                        <a:pt x="16097" y="32195"/>
                      </a:cubicBezTo>
                      <a:cubicBezTo>
                        <a:pt x="7239" y="32195"/>
                        <a:pt x="0" y="24955"/>
                        <a:pt x="0" y="16097"/>
                      </a:cubicBezTo>
                      <a:cubicBezTo>
                        <a:pt x="0" y="7239"/>
                        <a:pt x="7239" y="0"/>
                        <a:pt x="16097" y="0"/>
                      </a:cubicBezTo>
                      <a:cubicBezTo>
                        <a:pt x="24956" y="0"/>
                        <a:pt x="32195" y="7239"/>
                        <a:pt x="32195" y="1609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15" name="Google Shape;915;p24"/>
                <p:cNvSpPr/>
                <p:nvPr/>
              </p:nvSpPr>
              <p:spPr>
                <a:xfrm>
                  <a:off x="6612540" y="3351561"/>
                  <a:ext cx="32194" cy="32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94" h="32194" extrusionOk="0">
                      <a:moveTo>
                        <a:pt x="32194" y="16097"/>
                      </a:moveTo>
                      <a:cubicBezTo>
                        <a:pt x="32194" y="24955"/>
                        <a:pt x="24955" y="32195"/>
                        <a:pt x="16097" y="32195"/>
                      </a:cubicBezTo>
                      <a:cubicBezTo>
                        <a:pt x="7239" y="32195"/>
                        <a:pt x="0" y="24955"/>
                        <a:pt x="0" y="16097"/>
                      </a:cubicBezTo>
                      <a:cubicBezTo>
                        <a:pt x="0" y="7239"/>
                        <a:pt x="7239" y="0"/>
                        <a:pt x="16097" y="0"/>
                      </a:cubicBezTo>
                      <a:cubicBezTo>
                        <a:pt x="24955" y="0"/>
                        <a:pt x="32194" y="7239"/>
                        <a:pt x="32194" y="1609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916" name="Google Shape;916;p24"/>
              <p:cNvGrpSpPr/>
              <p:nvPr/>
            </p:nvGrpSpPr>
            <p:grpSpPr>
              <a:xfrm>
                <a:off x="5543550" y="3478815"/>
                <a:ext cx="1101089" cy="32194"/>
                <a:chOff x="5543550" y="3478815"/>
                <a:chExt cx="1101089" cy="32194"/>
              </a:xfrm>
            </p:grpSpPr>
            <p:sp>
              <p:nvSpPr>
                <p:cNvPr id="917" name="Google Shape;917;p24"/>
                <p:cNvSpPr/>
                <p:nvPr/>
              </p:nvSpPr>
              <p:spPr>
                <a:xfrm>
                  <a:off x="5543550" y="3478815"/>
                  <a:ext cx="32194" cy="32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94" h="32194" extrusionOk="0">
                      <a:moveTo>
                        <a:pt x="32195" y="16097"/>
                      </a:moveTo>
                      <a:cubicBezTo>
                        <a:pt x="32195" y="24956"/>
                        <a:pt x="24955" y="32195"/>
                        <a:pt x="16097" y="32195"/>
                      </a:cubicBezTo>
                      <a:cubicBezTo>
                        <a:pt x="7239" y="32195"/>
                        <a:pt x="0" y="24956"/>
                        <a:pt x="0" y="16097"/>
                      </a:cubicBezTo>
                      <a:cubicBezTo>
                        <a:pt x="0" y="7239"/>
                        <a:pt x="7239" y="0"/>
                        <a:pt x="16097" y="0"/>
                      </a:cubicBezTo>
                      <a:cubicBezTo>
                        <a:pt x="24955" y="0"/>
                        <a:pt x="32195" y="7239"/>
                        <a:pt x="32195" y="1609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18" name="Google Shape;918;p24"/>
                <p:cNvSpPr/>
                <p:nvPr/>
              </p:nvSpPr>
              <p:spPr>
                <a:xfrm>
                  <a:off x="5721762" y="3478815"/>
                  <a:ext cx="32194" cy="32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94" h="32194" extrusionOk="0">
                      <a:moveTo>
                        <a:pt x="32195" y="16097"/>
                      </a:moveTo>
                      <a:cubicBezTo>
                        <a:pt x="32195" y="24988"/>
                        <a:pt x="24988" y="32195"/>
                        <a:pt x="16097" y="32195"/>
                      </a:cubicBezTo>
                      <a:cubicBezTo>
                        <a:pt x="7207" y="32195"/>
                        <a:pt x="0" y="24988"/>
                        <a:pt x="0" y="16097"/>
                      </a:cubicBezTo>
                      <a:cubicBezTo>
                        <a:pt x="0" y="7207"/>
                        <a:pt x="7207" y="0"/>
                        <a:pt x="16097" y="0"/>
                      </a:cubicBezTo>
                      <a:cubicBezTo>
                        <a:pt x="24988" y="0"/>
                        <a:pt x="32195" y="7207"/>
                        <a:pt x="32195" y="1609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19" name="Google Shape;919;p24"/>
                <p:cNvSpPr/>
                <p:nvPr/>
              </p:nvSpPr>
              <p:spPr>
                <a:xfrm>
                  <a:off x="5899880" y="3478815"/>
                  <a:ext cx="32194" cy="32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94" h="32194" extrusionOk="0">
                      <a:moveTo>
                        <a:pt x="32195" y="16097"/>
                      </a:moveTo>
                      <a:cubicBezTo>
                        <a:pt x="32195" y="24988"/>
                        <a:pt x="24988" y="32195"/>
                        <a:pt x="16097" y="32195"/>
                      </a:cubicBezTo>
                      <a:cubicBezTo>
                        <a:pt x="7207" y="32195"/>
                        <a:pt x="0" y="24988"/>
                        <a:pt x="0" y="16097"/>
                      </a:cubicBezTo>
                      <a:cubicBezTo>
                        <a:pt x="0" y="7207"/>
                        <a:pt x="7207" y="0"/>
                        <a:pt x="16097" y="0"/>
                      </a:cubicBezTo>
                      <a:cubicBezTo>
                        <a:pt x="24988" y="0"/>
                        <a:pt x="32195" y="7207"/>
                        <a:pt x="32195" y="1609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20" name="Google Shape;920;p24"/>
                <p:cNvSpPr/>
                <p:nvPr/>
              </p:nvSpPr>
              <p:spPr>
                <a:xfrm>
                  <a:off x="6078092" y="3478815"/>
                  <a:ext cx="32194" cy="32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94" h="32194" extrusionOk="0">
                      <a:moveTo>
                        <a:pt x="32195" y="16097"/>
                      </a:moveTo>
                      <a:cubicBezTo>
                        <a:pt x="32195" y="24956"/>
                        <a:pt x="24956" y="32195"/>
                        <a:pt x="16097" y="32195"/>
                      </a:cubicBezTo>
                      <a:cubicBezTo>
                        <a:pt x="7239" y="32195"/>
                        <a:pt x="0" y="24956"/>
                        <a:pt x="0" y="16097"/>
                      </a:cubicBezTo>
                      <a:cubicBezTo>
                        <a:pt x="0" y="7239"/>
                        <a:pt x="7239" y="0"/>
                        <a:pt x="16097" y="0"/>
                      </a:cubicBezTo>
                      <a:cubicBezTo>
                        <a:pt x="24956" y="0"/>
                        <a:pt x="32195" y="7239"/>
                        <a:pt x="32195" y="1609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21" name="Google Shape;921;p24"/>
                <p:cNvSpPr/>
                <p:nvPr/>
              </p:nvSpPr>
              <p:spPr>
                <a:xfrm>
                  <a:off x="6256210" y="3478815"/>
                  <a:ext cx="32194" cy="32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94" h="32194" extrusionOk="0">
                      <a:moveTo>
                        <a:pt x="32194" y="16097"/>
                      </a:moveTo>
                      <a:cubicBezTo>
                        <a:pt x="32194" y="24988"/>
                        <a:pt x="24987" y="32195"/>
                        <a:pt x="16097" y="32195"/>
                      </a:cubicBezTo>
                      <a:cubicBezTo>
                        <a:pt x="7207" y="32195"/>
                        <a:pt x="0" y="24988"/>
                        <a:pt x="0" y="16097"/>
                      </a:cubicBezTo>
                      <a:cubicBezTo>
                        <a:pt x="0" y="7207"/>
                        <a:pt x="7207" y="0"/>
                        <a:pt x="16097" y="0"/>
                      </a:cubicBezTo>
                      <a:cubicBezTo>
                        <a:pt x="24987" y="0"/>
                        <a:pt x="32194" y="7207"/>
                        <a:pt x="32194" y="1609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22" name="Google Shape;922;p24"/>
                <p:cNvSpPr/>
                <p:nvPr/>
              </p:nvSpPr>
              <p:spPr>
                <a:xfrm>
                  <a:off x="6434328" y="3478815"/>
                  <a:ext cx="32194" cy="32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94" h="32194" extrusionOk="0">
                      <a:moveTo>
                        <a:pt x="32195" y="16097"/>
                      </a:moveTo>
                      <a:cubicBezTo>
                        <a:pt x="32195" y="24988"/>
                        <a:pt x="24988" y="32195"/>
                        <a:pt x="16097" y="32195"/>
                      </a:cubicBezTo>
                      <a:cubicBezTo>
                        <a:pt x="7207" y="32195"/>
                        <a:pt x="0" y="24988"/>
                        <a:pt x="0" y="16097"/>
                      </a:cubicBezTo>
                      <a:cubicBezTo>
                        <a:pt x="0" y="7207"/>
                        <a:pt x="7207" y="0"/>
                        <a:pt x="16097" y="0"/>
                      </a:cubicBezTo>
                      <a:cubicBezTo>
                        <a:pt x="24988" y="0"/>
                        <a:pt x="32195" y="7207"/>
                        <a:pt x="32195" y="1609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23" name="Google Shape;923;p24"/>
                <p:cNvSpPr/>
                <p:nvPr/>
              </p:nvSpPr>
              <p:spPr>
                <a:xfrm>
                  <a:off x="6612445" y="3478815"/>
                  <a:ext cx="32194" cy="32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94" h="32194" extrusionOk="0">
                      <a:moveTo>
                        <a:pt x="32194" y="16097"/>
                      </a:moveTo>
                      <a:cubicBezTo>
                        <a:pt x="32194" y="24988"/>
                        <a:pt x="24988" y="32195"/>
                        <a:pt x="16097" y="32195"/>
                      </a:cubicBezTo>
                      <a:cubicBezTo>
                        <a:pt x="7207" y="32195"/>
                        <a:pt x="0" y="24988"/>
                        <a:pt x="0" y="16097"/>
                      </a:cubicBezTo>
                      <a:cubicBezTo>
                        <a:pt x="0" y="7207"/>
                        <a:pt x="7207" y="0"/>
                        <a:pt x="16097" y="0"/>
                      </a:cubicBezTo>
                      <a:cubicBezTo>
                        <a:pt x="24988" y="0"/>
                        <a:pt x="32194" y="7207"/>
                        <a:pt x="32194" y="1609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924" name="Google Shape;924;p24"/>
              <p:cNvGrpSpPr/>
              <p:nvPr/>
            </p:nvGrpSpPr>
            <p:grpSpPr>
              <a:xfrm>
                <a:off x="5543550" y="3606164"/>
                <a:ext cx="1101184" cy="32194"/>
                <a:chOff x="5543550" y="3606164"/>
                <a:chExt cx="1101184" cy="32194"/>
              </a:xfrm>
            </p:grpSpPr>
            <p:sp>
              <p:nvSpPr>
                <p:cNvPr id="925" name="Google Shape;925;p24"/>
                <p:cNvSpPr/>
                <p:nvPr/>
              </p:nvSpPr>
              <p:spPr>
                <a:xfrm>
                  <a:off x="5543550" y="3606164"/>
                  <a:ext cx="32194" cy="32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94" h="32194" extrusionOk="0">
                      <a:moveTo>
                        <a:pt x="32195" y="16097"/>
                      </a:moveTo>
                      <a:cubicBezTo>
                        <a:pt x="32195" y="24956"/>
                        <a:pt x="24955" y="32195"/>
                        <a:pt x="16097" y="32195"/>
                      </a:cubicBezTo>
                      <a:cubicBezTo>
                        <a:pt x="7239" y="32195"/>
                        <a:pt x="0" y="24956"/>
                        <a:pt x="0" y="16097"/>
                      </a:cubicBezTo>
                      <a:cubicBezTo>
                        <a:pt x="0" y="7239"/>
                        <a:pt x="7239" y="0"/>
                        <a:pt x="16097" y="0"/>
                      </a:cubicBezTo>
                      <a:cubicBezTo>
                        <a:pt x="24955" y="0"/>
                        <a:pt x="32195" y="7239"/>
                        <a:pt x="32195" y="1609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26" name="Google Shape;926;p24"/>
                <p:cNvSpPr/>
                <p:nvPr/>
              </p:nvSpPr>
              <p:spPr>
                <a:xfrm>
                  <a:off x="5721762" y="3606164"/>
                  <a:ext cx="32194" cy="32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94" h="32194" extrusionOk="0">
                      <a:moveTo>
                        <a:pt x="32195" y="16097"/>
                      </a:moveTo>
                      <a:cubicBezTo>
                        <a:pt x="32195" y="24956"/>
                        <a:pt x="24956" y="32195"/>
                        <a:pt x="16097" y="32195"/>
                      </a:cubicBezTo>
                      <a:cubicBezTo>
                        <a:pt x="7239" y="32195"/>
                        <a:pt x="0" y="24956"/>
                        <a:pt x="0" y="16097"/>
                      </a:cubicBezTo>
                      <a:cubicBezTo>
                        <a:pt x="0" y="7239"/>
                        <a:pt x="7239" y="0"/>
                        <a:pt x="16097" y="0"/>
                      </a:cubicBezTo>
                      <a:cubicBezTo>
                        <a:pt x="24956" y="0"/>
                        <a:pt x="32195" y="7239"/>
                        <a:pt x="32195" y="1609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27" name="Google Shape;927;p24"/>
                <p:cNvSpPr/>
                <p:nvPr/>
              </p:nvSpPr>
              <p:spPr>
                <a:xfrm>
                  <a:off x="5899880" y="3606164"/>
                  <a:ext cx="32194" cy="32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94" h="32194" extrusionOk="0">
                      <a:moveTo>
                        <a:pt x="32195" y="16097"/>
                      </a:moveTo>
                      <a:cubicBezTo>
                        <a:pt x="32195" y="24956"/>
                        <a:pt x="24955" y="32195"/>
                        <a:pt x="16097" y="32195"/>
                      </a:cubicBezTo>
                      <a:cubicBezTo>
                        <a:pt x="7239" y="32195"/>
                        <a:pt x="0" y="24956"/>
                        <a:pt x="0" y="16097"/>
                      </a:cubicBezTo>
                      <a:cubicBezTo>
                        <a:pt x="0" y="7239"/>
                        <a:pt x="7239" y="0"/>
                        <a:pt x="16097" y="0"/>
                      </a:cubicBezTo>
                      <a:cubicBezTo>
                        <a:pt x="24955" y="0"/>
                        <a:pt x="32195" y="7239"/>
                        <a:pt x="32195" y="1609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28" name="Google Shape;928;p24"/>
                <p:cNvSpPr/>
                <p:nvPr/>
              </p:nvSpPr>
              <p:spPr>
                <a:xfrm>
                  <a:off x="6078092" y="3606164"/>
                  <a:ext cx="32194" cy="32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94" h="32194" extrusionOk="0">
                      <a:moveTo>
                        <a:pt x="32195" y="16097"/>
                      </a:moveTo>
                      <a:cubicBezTo>
                        <a:pt x="32195" y="24956"/>
                        <a:pt x="24956" y="32195"/>
                        <a:pt x="16097" y="32195"/>
                      </a:cubicBezTo>
                      <a:cubicBezTo>
                        <a:pt x="7239" y="32195"/>
                        <a:pt x="0" y="24956"/>
                        <a:pt x="0" y="16097"/>
                      </a:cubicBezTo>
                      <a:cubicBezTo>
                        <a:pt x="0" y="7239"/>
                        <a:pt x="7239" y="0"/>
                        <a:pt x="16097" y="0"/>
                      </a:cubicBezTo>
                      <a:cubicBezTo>
                        <a:pt x="24956" y="0"/>
                        <a:pt x="32195" y="7239"/>
                        <a:pt x="32195" y="1609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29" name="Google Shape;929;p24"/>
                <p:cNvSpPr/>
                <p:nvPr/>
              </p:nvSpPr>
              <p:spPr>
                <a:xfrm>
                  <a:off x="6256210" y="3606164"/>
                  <a:ext cx="32194" cy="32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94" h="32194" extrusionOk="0">
                      <a:moveTo>
                        <a:pt x="32194" y="16097"/>
                      </a:moveTo>
                      <a:cubicBezTo>
                        <a:pt x="32194" y="24956"/>
                        <a:pt x="24956" y="32195"/>
                        <a:pt x="16097" y="32195"/>
                      </a:cubicBezTo>
                      <a:cubicBezTo>
                        <a:pt x="7239" y="32195"/>
                        <a:pt x="0" y="24956"/>
                        <a:pt x="0" y="16097"/>
                      </a:cubicBezTo>
                      <a:cubicBezTo>
                        <a:pt x="0" y="7239"/>
                        <a:pt x="7239" y="0"/>
                        <a:pt x="16097" y="0"/>
                      </a:cubicBezTo>
                      <a:cubicBezTo>
                        <a:pt x="24956" y="0"/>
                        <a:pt x="32194" y="7239"/>
                        <a:pt x="32194" y="1609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30" name="Google Shape;930;p24"/>
                <p:cNvSpPr/>
                <p:nvPr/>
              </p:nvSpPr>
              <p:spPr>
                <a:xfrm>
                  <a:off x="6434327" y="3606164"/>
                  <a:ext cx="32194" cy="32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94" h="32194" extrusionOk="0">
                      <a:moveTo>
                        <a:pt x="32195" y="16097"/>
                      </a:moveTo>
                      <a:cubicBezTo>
                        <a:pt x="32195" y="24956"/>
                        <a:pt x="24956" y="32195"/>
                        <a:pt x="16097" y="32195"/>
                      </a:cubicBezTo>
                      <a:cubicBezTo>
                        <a:pt x="7239" y="32195"/>
                        <a:pt x="0" y="24956"/>
                        <a:pt x="0" y="16097"/>
                      </a:cubicBezTo>
                      <a:cubicBezTo>
                        <a:pt x="0" y="7239"/>
                        <a:pt x="7239" y="0"/>
                        <a:pt x="16097" y="0"/>
                      </a:cubicBezTo>
                      <a:cubicBezTo>
                        <a:pt x="24956" y="0"/>
                        <a:pt x="32195" y="7239"/>
                        <a:pt x="32195" y="1609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31" name="Google Shape;931;p24"/>
                <p:cNvSpPr/>
                <p:nvPr/>
              </p:nvSpPr>
              <p:spPr>
                <a:xfrm>
                  <a:off x="6612540" y="3606164"/>
                  <a:ext cx="32194" cy="32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94" h="32194" extrusionOk="0">
                      <a:moveTo>
                        <a:pt x="32194" y="16097"/>
                      </a:moveTo>
                      <a:cubicBezTo>
                        <a:pt x="32194" y="24956"/>
                        <a:pt x="24955" y="32195"/>
                        <a:pt x="16097" y="32195"/>
                      </a:cubicBezTo>
                      <a:cubicBezTo>
                        <a:pt x="7239" y="32195"/>
                        <a:pt x="0" y="24956"/>
                        <a:pt x="0" y="16097"/>
                      </a:cubicBezTo>
                      <a:cubicBezTo>
                        <a:pt x="0" y="7239"/>
                        <a:pt x="7239" y="0"/>
                        <a:pt x="16097" y="0"/>
                      </a:cubicBezTo>
                      <a:cubicBezTo>
                        <a:pt x="24955" y="0"/>
                        <a:pt x="32194" y="7239"/>
                        <a:pt x="32194" y="1609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932" name="Google Shape;932;p24"/>
            <p:cNvGrpSpPr/>
            <p:nvPr/>
          </p:nvGrpSpPr>
          <p:grpSpPr>
            <a:xfrm rot="5400000">
              <a:off x="478771" y="2006157"/>
              <a:ext cx="355563" cy="975487"/>
              <a:chOff x="9018495" y="2602177"/>
              <a:chExt cx="269366" cy="738949"/>
            </a:xfrm>
          </p:grpSpPr>
          <p:sp>
            <p:nvSpPr>
              <p:cNvPr id="933" name="Google Shape;933;p24"/>
              <p:cNvSpPr/>
              <p:nvPr/>
            </p:nvSpPr>
            <p:spPr>
              <a:xfrm>
                <a:off x="9018495" y="2602177"/>
                <a:ext cx="110966" cy="738949"/>
              </a:xfrm>
              <a:custGeom>
                <a:avLst/>
                <a:gdLst/>
                <a:ahLst/>
                <a:cxnLst/>
                <a:rect l="l" t="t" r="r" b="b"/>
                <a:pathLst>
                  <a:path w="110966" h="738949" extrusionOk="0">
                    <a:moveTo>
                      <a:pt x="82677" y="738950"/>
                    </a:moveTo>
                    <a:lnTo>
                      <a:pt x="0" y="657511"/>
                    </a:lnTo>
                    <a:lnTo>
                      <a:pt x="73057" y="585407"/>
                    </a:lnTo>
                    <a:lnTo>
                      <a:pt x="0" y="513493"/>
                    </a:lnTo>
                    <a:lnTo>
                      <a:pt x="73057" y="441484"/>
                    </a:lnTo>
                    <a:lnTo>
                      <a:pt x="0" y="369475"/>
                    </a:lnTo>
                    <a:lnTo>
                      <a:pt x="73057" y="297466"/>
                    </a:lnTo>
                    <a:lnTo>
                      <a:pt x="0" y="225457"/>
                    </a:lnTo>
                    <a:lnTo>
                      <a:pt x="73057" y="153448"/>
                    </a:lnTo>
                    <a:lnTo>
                      <a:pt x="0" y="81439"/>
                    </a:lnTo>
                    <a:lnTo>
                      <a:pt x="82677" y="0"/>
                    </a:lnTo>
                    <a:lnTo>
                      <a:pt x="101346" y="18955"/>
                    </a:lnTo>
                    <a:lnTo>
                      <a:pt x="37910" y="81439"/>
                    </a:lnTo>
                    <a:lnTo>
                      <a:pt x="110966" y="153448"/>
                    </a:lnTo>
                    <a:lnTo>
                      <a:pt x="37910" y="225457"/>
                    </a:lnTo>
                    <a:lnTo>
                      <a:pt x="110966" y="297466"/>
                    </a:lnTo>
                    <a:lnTo>
                      <a:pt x="37910" y="369475"/>
                    </a:lnTo>
                    <a:lnTo>
                      <a:pt x="110966" y="441484"/>
                    </a:lnTo>
                    <a:lnTo>
                      <a:pt x="37910" y="513493"/>
                    </a:lnTo>
                    <a:lnTo>
                      <a:pt x="110966" y="585407"/>
                    </a:lnTo>
                    <a:lnTo>
                      <a:pt x="37910" y="657511"/>
                    </a:lnTo>
                    <a:lnTo>
                      <a:pt x="101346" y="719995"/>
                    </a:lnTo>
                    <a:lnTo>
                      <a:pt x="82677" y="73895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4" name="Google Shape;934;p24"/>
              <p:cNvSpPr/>
              <p:nvPr/>
            </p:nvSpPr>
            <p:spPr>
              <a:xfrm>
                <a:off x="9176895" y="2602177"/>
                <a:ext cx="110966" cy="738949"/>
              </a:xfrm>
              <a:custGeom>
                <a:avLst/>
                <a:gdLst/>
                <a:ahLst/>
                <a:cxnLst/>
                <a:rect l="l" t="t" r="r" b="b"/>
                <a:pathLst>
                  <a:path w="110966" h="738949" extrusionOk="0">
                    <a:moveTo>
                      <a:pt x="82677" y="738950"/>
                    </a:moveTo>
                    <a:lnTo>
                      <a:pt x="0" y="657511"/>
                    </a:lnTo>
                    <a:lnTo>
                      <a:pt x="73057" y="585407"/>
                    </a:lnTo>
                    <a:lnTo>
                      <a:pt x="0" y="513493"/>
                    </a:lnTo>
                    <a:lnTo>
                      <a:pt x="73057" y="441484"/>
                    </a:lnTo>
                    <a:lnTo>
                      <a:pt x="0" y="369475"/>
                    </a:lnTo>
                    <a:lnTo>
                      <a:pt x="73057" y="297466"/>
                    </a:lnTo>
                    <a:lnTo>
                      <a:pt x="0" y="225457"/>
                    </a:lnTo>
                    <a:lnTo>
                      <a:pt x="73057" y="153448"/>
                    </a:lnTo>
                    <a:lnTo>
                      <a:pt x="0" y="81439"/>
                    </a:lnTo>
                    <a:lnTo>
                      <a:pt x="82677" y="0"/>
                    </a:lnTo>
                    <a:lnTo>
                      <a:pt x="101346" y="18955"/>
                    </a:lnTo>
                    <a:lnTo>
                      <a:pt x="37910" y="81439"/>
                    </a:lnTo>
                    <a:lnTo>
                      <a:pt x="110966" y="153448"/>
                    </a:lnTo>
                    <a:lnTo>
                      <a:pt x="37910" y="225457"/>
                    </a:lnTo>
                    <a:lnTo>
                      <a:pt x="110966" y="297466"/>
                    </a:lnTo>
                    <a:lnTo>
                      <a:pt x="37910" y="369475"/>
                    </a:lnTo>
                    <a:lnTo>
                      <a:pt x="110966" y="441484"/>
                    </a:lnTo>
                    <a:lnTo>
                      <a:pt x="37910" y="513493"/>
                    </a:lnTo>
                    <a:lnTo>
                      <a:pt x="110966" y="585407"/>
                    </a:lnTo>
                    <a:lnTo>
                      <a:pt x="37910" y="657511"/>
                    </a:lnTo>
                    <a:lnTo>
                      <a:pt x="101346" y="719995"/>
                    </a:lnTo>
                    <a:lnTo>
                      <a:pt x="82677" y="73895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35" name="Google Shape;935;p24"/>
            <p:cNvGrpSpPr/>
            <p:nvPr/>
          </p:nvGrpSpPr>
          <p:grpSpPr>
            <a:xfrm>
              <a:off x="6822679" y="382462"/>
              <a:ext cx="1203396" cy="1106963"/>
              <a:chOff x="6822679" y="382462"/>
              <a:chExt cx="1203396" cy="1106963"/>
            </a:xfrm>
          </p:grpSpPr>
          <p:sp>
            <p:nvSpPr>
              <p:cNvPr id="936" name="Google Shape;936;p24"/>
              <p:cNvSpPr/>
              <p:nvPr/>
            </p:nvSpPr>
            <p:spPr>
              <a:xfrm>
                <a:off x="7321975" y="789825"/>
                <a:ext cx="704100" cy="6996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Noto Sans"/>
                  <a:ea typeface="Noto Sans"/>
                  <a:cs typeface="Noto Sans"/>
                  <a:sym typeface="Noto Sans"/>
                </a:endParaRPr>
              </a:p>
            </p:txBody>
          </p:sp>
          <p:grpSp>
            <p:nvGrpSpPr>
              <p:cNvPr id="937" name="Google Shape;937;p24"/>
              <p:cNvGrpSpPr/>
              <p:nvPr/>
            </p:nvGrpSpPr>
            <p:grpSpPr>
              <a:xfrm>
                <a:off x="6822679" y="382462"/>
                <a:ext cx="699735" cy="699692"/>
                <a:chOff x="3849687" y="4344240"/>
                <a:chExt cx="428339" cy="428339"/>
              </a:xfrm>
            </p:grpSpPr>
            <p:sp>
              <p:nvSpPr>
                <p:cNvPr id="938" name="Google Shape;938;p24"/>
                <p:cNvSpPr/>
                <p:nvPr/>
              </p:nvSpPr>
              <p:spPr>
                <a:xfrm>
                  <a:off x="3849687" y="4344240"/>
                  <a:ext cx="67627" cy="676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627" h="67627" extrusionOk="0">
                      <a:moveTo>
                        <a:pt x="1048" y="0"/>
                      </a:moveTo>
                      <a:lnTo>
                        <a:pt x="0" y="1048"/>
                      </a:lnTo>
                      <a:lnTo>
                        <a:pt x="0" y="67628"/>
                      </a:lnTo>
                      <a:lnTo>
                        <a:pt x="67628" y="0"/>
                      </a:lnTo>
                      <a:lnTo>
                        <a:pt x="1048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39" name="Google Shape;939;p24"/>
                <p:cNvSpPr/>
                <p:nvPr/>
              </p:nvSpPr>
              <p:spPr>
                <a:xfrm>
                  <a:off x="3849687" y="4344240"/>
                  <a:ext cx="198596" cy="1985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8596" h="198596" extrusionOk="0">
                      <a:moveTo>
                        <a:pt x="132017" y="0"/>
                      </a:moveTo>
                      <a:lnTo>
                        <a:pt x="0" y="132017"/>
                      </a:lnTo>
                      <a:lnTo>
                        <a:pt x="0" y="198596"/>
                      </a:lnTo>
                      <a:lnTo>
                        <a:pt x="198596" y="0"/>
                      </a:lnTo>
                      <a:lnTo>
                        <a:pt x="13201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40" name="Google Shape;940;p24"/>
                <p:cNvSpPr/>
                <p:nvPr/>
              </p:nvSpPr>
              <p:spPr>
                <a:xfrm>
                  <a:off x="3849687" y="4344240"/>
                  <a:ext cx="329469" cy="3294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9469" h="329469" extrusionOk="0">
                      <a:moveTo>
                        <a:pt x="262890" y="0"/>
                      </a:moveTo>
                      <a:lnTo>
                        <a:pt x="0" y="262890"/>
                      </a:lnTo>
                      <a:lnTo>
                        <a:pt x="0" y="329470"/>
                      </a:lnTo>
                      <a:lnTo>
                        <a:pt x="329470" y="0"/>
                      </a:lnTo>
                      <a:lnTo>
                        <a:pt x="26289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41" name="Google Shape;941;p24"/>
                <p:cNvSpPr/>
                <p:nvPr/>
              </p:nvSpPr>
              <p:spPr>
                <a:xfrm>
                  <a:off x="3849687" y="4344240"/>
                  <a:ext cx="428339" cy="4283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8339" h="428339" extrusionOk="0">
                      <a:moveTo>
                        <a:pt x="428339" y="0"/>
                      </a:moveTo>
                      <a:lnTo>
                        <a:pt x="393859" y="0"/>
                      </a:lnTo>
                      <a:lnTo>
                        <a:pt x="0" y="393859"/>
                      </a:lnTo>
                      <a:lnTo>
                        <a:pt x="0" y="428339"/>
                      </a:lnTo>
                      <a:lnTo>
                        <a:pt x="32099" y="428339"/>
                      </a:lnTo>
                      <a:lnTo>
                        <a:pt x="428339" y="32099"/>
                      </a:lnTo>
                      <a:lnTo>
                        <a:pt x="428339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42" name="Google Shape;942;p24"/>
                <p:cNvSpPr/>
                <p:nvPr/>
              </p:nvSpPr>
              <p:spPr>
                <a:xfrm>
                  <a:off x="3946175" y="4440728"/>
                  <a:ext cx="331851" cy="3318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1851" h="331851" extrusionOk="0">
                      <a:moveTo>
                        <a:pt x="331851" y="0"/>
                      </a:moveTo>
                      <a:lnTo>
                        <a:pt x="0" y="331851"/>
                      </a:lnTo>
                      <a:lnTo>
                        <a:pt x="66580" y="331851"/>
                      </a:lnTo>
                      <a:lnTo>
                        <a:pt x="331851" y="66580"/>
                      </a:lnTo>
                      <a:lnTo>
                        <a:pt x="331851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43" name="Google Shape;943;p24"/>
                <p:cNvSpPr/>
                <p:nvPr/>
              </p:nvSpPr>
              <p:spPr>
                <a:xfrm>
                  <a:off x="4077048" y="4571601"/>
                  <a:ext cx="200977" cy="2009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977" h="200977" extrusionOk="0">
                      <a:moveTo>
                        <a:pt x="200978" y="0"/>
                      </a:moveTo>
                      <a:lnTo>
                        <a:pt x="0" y="200978"/>
                      </a:lnTo>
                      <a:lnTo>
                        <a:pt x="66580" y="200978"/>
                      </a:lnTo>
                      <a:lnTo>
                        <a:pt x="200978" y="66580"/>
                      </a:lnTo>
                      <a:lnTo>
                        <a:pt x="200978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44" name="Google Shape;944;p24"/>
                <p:cNvSpPr/>
                <p:nvPr/>
              </p:nvSpPr>
              <p:spPr>
                <a:xfrm>
                  <a:off x="4208017" y="4702570"/>
                  <a:ext cx="70008" cy="700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008" h="70008" extrusionOk="0">
                      <a:moveTo>
                        <a:pt x="70009" y="0"/>
                      </a:moveTo>
                      <a:lnTo>
                        <a:pt x="0" y="70009"/>
                      </a:lnTo>
                      <a:lnTo>
                        <a:pt x="66580" y="70009"/>
                      </a:lnTo>
                      <a:lnTo>
                        <a:pt x="70009" y="66580"/>
                      </a:lnTo>
                      <a:lnTo>
                        <a:pt x="70009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6" name="Google Shape;946;p25"/>
          <p:cNvGrpSpPr/>
          <p:nvPr/>
        </p:nvGrpSpPr>
        <p:grpSpPr>
          <a:xfrm>
            <a:off x="-167717" y="357218"/>
            <a:ext cx="9735306" cy="4494482"/>
            <a:chOff x="-167717" y="357218"/>
            <a:chExt cx="9735306" cy="4494482"/>
          </a:xfrm>
        </p:grpSpPr>
        <p:sp>
          <p:nvSpPr>
            <p:cNvPr id="947" name="Google Shape;947;p25"/>
            <p:cNvSpPr/>
            <p:nvPr/>
          </p:nvSpPr>
          <p:spPr>
            <a:xfrm rot="-8100000">
              <a:off x="8133619" y="726980"/>
              <a:ext cx="1187939" cy="1187939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948" name="Google Shape;948;p25"/>
            <p:cNvGrpSpPr/>
            <p:nvPr/>
          </p:nvGrpSpPr>
          <p:grpSpPr>
            <a:xfrm>
              <a:off x="-167717" y="2746439"/>
              <a:ext cx="1345206" cy="505921"/>
              <a:chOff x="5543550" y="3224212"/>
              <a:chExt cx="1101184" cy="414146"/>
            </a:xfrm>
          </p:grpSpPr>
          <p:grpSp>
            <p:nvGrpSpPr>
              <p:cNvPr id="949" name="Google Shape;949;p25"/>
              <p:cNvGrpSpPr/>
              <p:nvPr/>
            </p:nvGrpSpPr>
            <p:grpSpPr>
              <a:xfrm>
                <a:off x="5543550" y="3224212"/>
                <a:ext cx="1101089" cy="32194"/>
                <a:chOff x="5543550" y="3224212"/>
                <a:chExt cx="1101089" cy="32194"/>
              </a:xfrm>
            </p:grpSpPr>
            <p:sp>
              <p:nvSpPr>
                <p:cNvPr id="950" name="Google Shape;950;p25"/>
                <p:cNvSpPr/>
                <p:nvPr/>
              </p:nvSpPr>
              <p:spPr>
                <a:xfrm>
                  <a:off x="5543550" y="3224212"/>
                  <a:ext cx="32194" cy="32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94" h="32194" extrusionOk="0">
                      <a:moveTo>
                        <a:pt x="32195" y="16097"/>
                      </a:moveTo>
                      <a:cubicBezTo>
                        <a:pt x="32195" y="24955"/>
                        <a:pt x="24955" y="32195"/>
                        <a:pt x="16097" y="32195"/>
                      </a:cubicBezTo>
                      <a:cubicBezTo>
                        <a:pt x="7239" y="32195"/>
                        <a:pt x="0" y="24955"/>
                        <a:pt x="0" y="16097"/>
                      </a:cubicBezTo>
                      <a:cubicBezTo>
                        <a:pt x="0" y="7239"/>
                        <a:pt x="7239" y="0"/>
                        <a:pt x="16097" y="0"/>
                      </a:cubicBezTo>
                      <a:cubicBezTo>
                        <a:pt x="24955" y="0"/>
                        <a:pt x="32195" y="7239"/>
                        <a:pt x="32195" y="1609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51" name="Google Shape;951;p25"/>
                <p:cNvSpPr/>
                <p:nvPr/>
              </p:nvSpPr>
              <p:spPr>
                <a:xfrm>
                  <a:off x="5721762" y="3224212"/>
                  <a:ext cx="32194" cy="32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94" h="32194" extrusionOk="0">
                      <a:moveTo>
                        <a:pt x="32195" y="16097"/>
                      </a:moveTo>
                      <a:cubicBezTo>
                        <a:pt x="32195" y="24988"/>
                        <a:pt x="24988" y="32195"/>
                        <a:pt x="16097" y="32195"/>
                      </a:cubicBezTo>
                      <a:cubicBezTo>
                        <a:pt x="7207" y="32195"/>
                        <a:pt x="0" y="24988"/>
                        <a:pt x="0" y="16097"/>
                      </a:cubicBezTo>
                      <a:cubicBezTo>
                        <a:pt x="0" y="7207"/>
                        <a:pt x="7207" y="0"/>
                        <a:pt x="16097" y="0"/>
                      </a:cubicBezTo>
                      <a:cubicBezTo>
                        <a:pt x="24988" y="0"/>
                        <a:pt x="32195" y="7207"/>
                        <a:pt x="32195" y="1609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52" name="Google Shape;952;p25"/>
                <p:cNvSpPr/>
                <p:nvPr/>
              </p:nvSpPr>
              <p:spPr>
                <a:xfrm>
                  <a:off x="5899880" y="3224212"/>
                  <a:ext cx="32194" cy="32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94" h="32194" extrusionOk="0">
                      <a:moveTo>
                        <a:pt x="32195" y="16097"/>
                      </a:moveTo>
                      <a:cubicBezTo>
                        <a:pt x="32195" y="24988"/>
                        <a:pt x="24988" y="32195"/>
                        <a:pt x="16097" y="32195"/>
                      </a:cubicBezTo>
                      <a:cubicBezTo>
                        <a:pt x="7207" y="32195"/>
                        <a:pt x="0" y="24988"/>
                        <a:pt x="0" y="16097"/>
                      </a:cubicBezTo>
                      <a:cubicBezTo>
                        <a:pt x="0" y="7207"/>
                        <a:pt x="7207" y="0"/>
                        <a:pt x="16097" y="0"/>
                      </a:cubicBezTo>
                      <a:cubicBezTo>
                        <a:pt x="24988" y="0"/>
                        <a:pt x="32195" y="7207"/>
                        <a:pt x="32195" y="1609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53" name="Google Shape;953;p25"/>
                <p:cNvSpPr/>
                <p:nvPr/>
              </p:nvSpPr>
              <p:spPr>
                <a:xfrm>
                  <a:off x="6078092" y="3224212"/>
                  <a:ext cx="32194" cy="32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94" h="32194" extrusionOk="0">
                      <a:moveTo>
                        <a:pt x="32195" y="16097"/>
                      </a:moveTo>
                      <a:cubicBezTo>
                        <a:pt x="32195" y="24955"/>
                        <a:pt x="24956" y="32195"/>
                        <a:pt x="16097" y="32195"/>
                      </a:cubicBezTo>
                      <a:cubicBezTo>
                        <a:pt x="7239" y="32195"/>
                        <a:pt x="0" y="24955"/>
                        <a:pt x="0" y="16097"/>
                      </a:cubicBezTo>
                      <a:cubicBezTo>
                        <a:pt x="0" y="7239"/>
                        <a:pt x="7239" y="0"/>
                        <a:pt x="16097" y="0"/>
                      </a:cubicBezTo>
                      <a:cubicBezTo>
                        <a:pt x="24956" y="0"/>
                        <a:pt x="32195" y="7239"/>
                        <a:pt x="32195" y="1609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54" name="Google Shape;954;p25"/>
                <p:cNvSpPr/>
                <p:nvPr/>
              </p:nvSpPr>
              <p:spPr>
                <a:xfrm>
                  <a:off x="6256210" y="3224212"/>
                  <a:ext cx="32194" cy="32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94" h="32194" extrusionOk="0">
                      <a:moveTo>
                        <a:pt x="32194" y="16097"/>
                      </a:moveTo>
                      <a:cubicBezTo>
                        <a:pt x="32194" y="24988"/>
                        <a:pt x="24987" y="32195"/>
                        <a:pt x="16097" y="32195"/>
                      </a:cubicBezTo>
                      <a:cubicBezTo>
                        <a:pt x="7207" y="32195"/>
                        <a:pt x="0" y="24988"/>
                        <a:pt x="0" y="16097"/>
                      </a:cubicBezTo>
                      <a:cubicBezTo>
                        <a:pt x="0" y="7207"/>
                        <a:pt x="7207" y="0"/>
                        <a:pt x="16097" y="0"/>
                      </a:cubicBezTo>
                      <a:cubicBezTo>
                        <a:pt x="24987" y="0"/>
                        <a:pt x="32194" y="7207"/>
                        <a:pt x="32194" y="1609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55" name="Google Shape;955;p25"/>
                <p:cNvSpPr/>
                <p:nvPr/>
              </p:nvSpPr>
              <p:spPr>
                <a:xfrm>
                  <a:off x="6434328" y="3224212"/>
                  <a:ext cx="32194" cy="32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94" h="32194" extrusionOk="0">
                      <a:moveTo>
                        <a:pt x="32195" y="16097"/>
                      </a:moveTo>
                      <a:cubicBezTo>
                        <a:pt x="32195" y="24988"/>
                        <a:pt x="24988" y="32195"/>
                        <a:pt x="16097" y="32195"/>
                      </a:cubicBezTo>
                      <a:cubicBezTo>
                        <a:pt x="7207" y="32195"/>
                        <a:pt x="0" y="24988"/>
                        <a:pt x="0" y="16097"/>
                      </a:cubicBezTo>
                      <a:cubicBezTo>
                        <a:pt x="0" y="7207"/>
                        <a:pt x="7207" y="0"/>
                        <a:pt x="16097" y="0"/>
                      </a:cubicBezTo>
                      <a:cubicBezTo>
                        <a:pt x="24988" y="0"/>
                        <a:pt x="32195" y="7207"/>
                        <a:pt x="32195" y="1609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56" name="Google Shape;956;p25"/>
                <p:cNvSpPr/>
                <p:nvPr/>
              </p:nvSpPr>
              <p:spPr>
                <a:xfrm>
                  <a:off x="6612445" y="3224212"/>
                  <a:ext cx="32194" cy="32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94" h="32194" extrusionOk="0">
                      <a:moveTo>
                        <a:pt x="32194" y="16097"/>
                      </a:moveTo>
                      <a:cubicBezTo>
                        <a:pt x="32194" y="24988"/>
                        <a:pt x="24988" y="32195"/>
                        <a:pt x="16097" y="32195"/>
                      </a:cubicBezTo>
                      <a:cubicBezTo>
                        <a:pt x="7207" y="32195"/>
                        <a:pt x="0" y="24988"/>
                        <a:pt x="0" y="16097"/>
                      </a:cubicBezTo>
                      <a:cubicBezTo>
                        <a:pt x="0" y="7207"/>
                        <a:pt x="7207" y="0"/>
                        <a:pt x="16097" y="0"/>
                      </a:cubicBezTo>
                      <a:cubicBezTo>
                        <a:pt x="24988" y="0"/>
                        <a:pt x="32194" y="7207"/>
                        <a:pt x="32194" y="1609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957" name="Google Shape;957;p25"/>
              <p:cNvGrpSpPr/>
              <p:nvPr/>
            </p:nvGrpSpPr>
            <p:grpSpPr>
              <a:xfrm>
                <a:off x="5543550" y="3351561"/>
                <a:ext cx="1101184" cy="32194"/>
                <a:chOff x="5543550" y="3351561"/>
                <a:chExt cx="1101184" cy="32194"/>
              </a:xfrm>
            </p:grpSpPr>
            <p:sp>
              <p:nvSpPr>
                <p:cNvPr id="958" name="Google Shape;958;p25"/>
                <p:cNvSpPr/>
                <p:nvPr/>
              </p:nvSpPr>
              <p:spPr>
                <a:xfrm>
                  <a:off x="5543550" y="3351561"/>
                  <a:ext cx="32194" cy="32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94" h="32194" extrusionOk="0">
                      <a:moveTo>
                        <a:pt x="32195" y="16097"/>
                      </a:moveTo>
                      <a:cubicBezTo>
                        <a:pt x="32195" y="24955"/>
                        <a:pt x="24955" y="32195"/>
                        <a:pt x="16097" y="32195"/>
                      </a:cubicBezTo>
                      <a:cubicBezTo>
                        <a:pt x="7239" y="32195"/>
                        <a:pt x="0" y="24955"/>
                        <a:pt x="0" y="16097"/>
                      </a:cubicBezTo>
                      <a:cubicBezTo>
                        <a:pt x="0" y="7239"/>
                        <a:pt x="7239" y="0"/>
                        <a:pt x="16097" y="0"/>
                      </a:cubicBezTo>
                      <a:cubicBezTo>
                        <a:pt x="24955" y="0"/>
                        <a:pt x="32195" y="7239"/>
                        <a:pt x="32195" y="1609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59" name="Google Shape;959;p25"/>
                <p:cNvSpPr/>
                <p:nvPr/>
              </p:nvSpPr>
              <p:spPr>
                <a:xfrm>
                  <a:off x="5721762" y="3351561"/>
                  <a:ext cx="32194" cy="32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94" h="32194" extrusionOk="0">
                      <a:moveTo>
                        <a:pt x="32195" y="16097"/>
                      </a:moveTo>
                      <a:cubicBezTo>
                        <a:pt x="32195" y="24955"/>
                        <a:pt x="24956" y="32195"/>
                        <a:pt x="16097" y="32195"/>
                      </a:cubicBezTo>
                      <a:cubicBezTo>
                        <a:pt x="7239" y="32195"/>
                        <a:pt x="0" y="24955"/>
                        <a:pt x="0" y="16097"/>
                      </a:cubicBezTo>
                      <a:cubicBezTo>
                        <a:pt x="0" y="7239"/>
                        <a:pt x="7239" y="0"/>
                        <a:pt x="16097" y="0"/>
                      </a:cubicBezTo>
                      <a:cubicBezTo>
                        <a:pt x="24956" y="0"/>
                        <a:pt x="32195" y="7239"/>
                        <a:pt x="32195" y="1609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60" name="Google Shape;960;p25"/>
                <p:cNvSpPr/>
                <p:nvPr/>
              </p:nvSpPr>
              <p:spPr>
                <a:xfrm>
                  <a:off x="5899880" y="3351561"/>
                  <a:ext cx="32194" cy="32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94" h="32194" extrusionOk="0">
                      <a:moveTo>
                        <a:pt x="32195" y="16097"/>
                      </a:moveTo>
                      <a:cubicBezTo>
                        <a:pt x="32195" y="24955"/>
                        <a:pt x="24955" y="32195"/>
                        <a:pt x="16097" y="32195"/>
                      </a:cubicBezTo>
                      <a:cubicBezTo>
                        <a:pt x="7239" y="32195"/>
                        <a:pt x="0" y="24955"/>
                        <a:pt x="0" y="16097"/>
                      </a:cubicBezTo>
                      <a:cubicBezTo>
                        <a:pt x="0" y="7239"/>
                        <a:pt x="7239" y="0"/>
                        <a:pt x="16097" y="0"/>
                      </a:cubicBezTo>
                      <a:cubicBezTo>
                        <a:pt x="24955" y="0"/>
                        <a:pt x="32195" y="7239"/>
                        <a:pt x="32195" y="1609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61" name="Google Shape;961;p25"/>
                <p:cNvSpPr/>
                <p:nvPr/>
              </p:nvSpPr>
              <p:spPr>
                <a:xfrm>
                  <a:off x="6078092" y="3351561"/>
                  <a:ext cx="32194" cy="32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94" h="32194" extrusionOk="0">
                      <a:moveTo>
                        <a:pt x="32195" y="16097"/>
                      </a:moveTo>
                      <a:cubicBezTo>
                        <a:pt x="32195" y="24955"/>
                        <a:pt x="24956" y="32195"/>
                        <a:pt x="16097" y="32195"/>
                      </a:cubicBezTo>
                      <a:cubicBezTo>
                        <a:pt x="7239" y="32195"/>
                        <a:pt x="0" y="24955"/>
                        <a:pt x="0" y="16097"/>
                      </a:cubicBezTo>
                      <a:cubicBezTo>
                        <a:pt x="0" y="7239"/>
                        <a:pt x="7239" y="0"/>
                        <a:pt x="16097" y="0"/>
                      </a:cubicBezTo>
                      <a:cubicBezTo>
                        <a:pt x="24956" y="0"/>
                        <a:pt x="32195" y="7239"/>
                        <a:pt x="32195" y="1609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62" name="Google Shape;962;p25"/>
                <p:cNvSpPr/>
                <p:nvPr/>
              </p:nvSpPr>
              <p:spPr>
                <a:xfrm>
                  <a:off x="6256210" y="3351561"/>
                  <a:ext cx="32194" cy="32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94" h="32194" extrusionOk="0">
                      <a:moveTo>
                        <a:pt x="32194" y="16097"/>
                      </a:moveTo>
                      <a:cubicBezTo>
                        <a:pt x="32194" y="24955"/>
                        <a:pt x="24956" y="32195"/>
                        <a:pt x="16097" y="32195"/>
                      </a:cubicBezTo>
                      <a:cubicBezTo>
                        <a:pt x="7239" y="32195"/>
                        <a:pt x="0" y="24955"/>
                        <a:pt x="0" y="16097"/>
                      </a:cubicBezTo>
                      <a:cubicBezTo>
                        <a:pt x="0" y="7239"/>
                        <a:pt x="7239" y="0"/>
                        <a:pt x="16097" y="0"/>
                      </a:cubicBezTo>
                      <a:cubicBezTo>
                        <a:pt x="24956" y="0"/>
                        <a:pt x="32194" y="7239"/>
                        <a:pt x="32194" y="1609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63" name="Google Shape;963;p25"/>
                <p:cNvSpPr/>
                <p:nvPr/>
              </p:nvSpPr>
              <p:spPr>
                <a:xfrm>
                  <a:off x="6434327" y="3351561"/>
                  <a:ext cx="32194" cy="32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94" h="32194" extrusionOk="0">
                      <a:moveTo>
                        <a:pt x="32195" y="16097"/>
                      </a:moveTo>
                      <a:cubicBezTo>
                        <a:pt x="32195" y="24955"/>
                        <a:pt x="24956" y="32195"/>
                        <a:pt x="16097" y="32195"/>
                      </a:cubicBezTo>
                      <a:cubicBezTo>
                        <a:pt x="7239" y="32195"/>
                        <a:pt x="0" y="24955"/>
                        <a:pt x="0" y="16097"/>
                      </a:cubicBezTo>
                      <a:cubicBezTo>
                        <a:pt x="0" y="7239"/>
                        <a:pt x="7239" y="0"/>
                        <a:pt x="16097" y="0"/>
                      </a:cubicBezTo>
                      <a:cubicBezTo>
                        <a:pt x="24956" y="0"/>
                        <a:pt x="32195" y="7239"/>
                        <a:pt x="32195" y="1609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64" name="Google Shape;964;p25"/>
                <p:cNvSpPr/>
                <p:nvPr/>
              </p:nvSpPr>
              <p:spPr>
                <a:xfrm>
                  <a:off x="6612540" y="3351561"/>
                  <a:ext cx="32194" cy="32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94" h="32194" extrusionOk="0">
                      <a:moveTo>
                        <a:pt x="32194" y="16097"/>
                      </a:moveTo>
                      <a:cubicBezTo>
                        <a:pt x="32194" y="24955"/>
                        <a:pt x="24955" y="32195"/>
                        <a:pt x="16097" y="32195"/>
                      </a:cubicBezTo>
                      <a:cubicBezTo>
                        <a:pt x="7239" y="32195"/>
                        <a:pt x="0" y="24955"/>
                        <a:pt x="0" y="16097"/>
                      </a:cubicBezTo>
                      <a:cubicBezTo>
                        <a:pt x="0" y="7239"/>
                        <a:pt x="7239" y="0"/>
                        <a:pt x="16097" y="0"/>
                      </a:cubicBezTo>
                      <a:cubicBezTo>
                        <a:pt x="24955" y="0"/>
                        <a:pt x="32194" y="7239"/>
                        <a:pt x="32194" y="1609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965" name="Google Shape;965;p25"/>
              <p:cNvGrpSpPr/>
              <p:nvPr/>
            </p:nvGrpSpPr>
            <p:grpSpPr>
              <a:xfrm>
                <a:off x="5543550" y="3478815"/>
                <a:ext cx="1101089" cy="32194"/>
                <a:chOff x="5543550" y="3478815"/>
                <a:chExt cx="1101089" cy="32194"/>
              </a:xfrm>
            </p:grpSpPr>
            <p:sp>
              <p:nvSpPr>
                <p:cNvPr id="966" name="Google Shape;966;p25"/>
                <p:cNvSpPr/>
                <p:nvPr/>
              </p:nvSpPr>
              <p:spPr>
                <a:xfrm>
                  <a:off x="5543550" y="3478815"/>
                  <a:ext cx="32194" cy="32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94" h="32194" extrusionOk="0">
                      <a:moveTo>
                        <a:pt x="32195" y="16097"/>
                      </a:moveTo>
                      <a:cubicBezTo>
                        <a:pt x="32195" y="24956"/>
                        <a:pt x="24955" y="32195"/>
                        <a:pt x="16097" y="32195"/>
                      </a:cubicBezTo>
                      <a:cubicBezTo>
                        <a:pt x="7239" y="32195"/>
                        <a:pt x="0" y="24956"/>
                        <a:pt x="0" y="16097"/>
                      </a:cubicBezTo>
                      <a:cubicBezTo>
                        <a:pt x="0" y="7239"/>
                        <a:pt x="7239" y="0"/>
                        <a:pt x="16097" y="0"/>
                      </a:cubicBezTo>
                      <a:cubicBezTo>
                        <a:pt x="24955" y="0"/>
                        <a:pt x="32195" y="7239"/>
                        <a:pt x="32195" y="1609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67" name="Google Shape;967;p25"/>
                <p:cNvSpPr/>
                <p:nvPr/>
              </p:nvSpPr>
              <p:spPr>
                <a:xfrm>
                  <a:off x="5721762" y="3478815"/>
                  <a:ext cx="32194" cy="32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94" h="32194" extrusionOk="0">
                      <a:moveTo>
                        <a:pt x="32195" y="16097"/>
                      </a:moveTo>
                      <a:cubicBezTo>
                        <a:pt x="32195" y="24988"/>
                        <a:pt x="24988" y="32195"/>
                        <a:pt x="16097" y="32195"/>
                      </a:cubicBezTo>
                      <a:cubicBezTo>
                        <a:pt x="7207" y="32195"/>
                        <a:pt x="0" y="24988"/>
                        <a:pt x="0" y="16097"/>
                      </a:cubicBezTo>
                      <a:cubicBezTo>
                        <a:pt x="0" y="7207"/>
                        <a:pt x="7207" y="0"/>
                        <a:pt x="16097" y="0"/>
                      </a:cubicBezTo>
                      <a:cubicBezTo>
                        <a:pt x="24988" y="0"/>
                        <a:pt x="32195" y="7207"/>
                        <a:pt x="32195" y="1609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68" name="Google Shape;968;p25"/>
                <p:cNvSpPr/>
                <p:nvPr/>
              </p:nvSpPr>
              <p:spPr>
                <a:xfrm>
                  <a:off x="5899880" y="3478815"/>
                  <a:ext cx="32194" cy="32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94" h="32194" extrusionOk="0">
                      <a:moveTo>
                        <a:pt x="32195" y="16097"/>
                      </a:moveTo>
                      <a:cubicBezTo>
                        <a:pt x="32195" y="24988"/>
                        <a:pt x="24988" y="32195"/>
                        <a:pt x="16097" y="32195"/>
                      </a:cubicBezTo>
                      <a:cubicBezTo>
                        <a:pt x="7207" y="32195"/>
                        <a:pt x="0" y="24988"/>
                        <a:pt x="0" y="16097"/>
                      </a:cubicBezTo>
                      <a:cubicBezTo>
                        <a:pt x="0" y="7207"/>
                        <a:pt x="7207" y="0"/>
                        <a:pt x="16097" y="0"/>
                      </a:cubicBezTo>
                      <a:cubicBezTo>
                        <a:pt x="24988" y="0"/>
                        <a:pt x="32195" y="7207"/>
                        <a:pt x="32195" y="1609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69" name="Google Shape;969;p25"/>
                <p:cNvSpPr/>
                <p:nvPr/>
              </p:nvSpPr>
              <p:spPr>
                <a:xfrm>
                  <a:off x="6078092" y="3478815"/>
                  <a:ext cx="32194" cy="32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94" h="32194" extrusionOk="0">
                      <a:moveTo>
                        <a:pt x="32195" y="16097"/>
                      </a:moveTo>
                      <a:cubicBezTo>
                        <a:pt x="32195" y="24956"/>
                        <a:pt x="24956" y="32195"/>
                        <a:pt x="16097" y="32195"/>
                      </a:cubicBezTo>
                      <a:cubicBezTo>
                        <a:pt x="7239" y="32195"/>
                        <a:pt x="0" y="24956"/>
                        <a:pt x="0" y="16097"/>
                      </a:cubicBezTo>
                      <a:cubicBezTo>
                        <a:pt x="0" y="7239"/>
                        <a:pt x="7239" y="0"/>
                        <a:pt x="16097" y="0"/>
                      </a:cubicBezTo>
                      <a:cubicBezTo>
                        <a:pt x="24956" y="0"/>
                        <a:pt x="32195" y="7239"/>
                        <a:pt x="32195" y="1609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70" name="Google Shape;970;p25"/>
                <p:cNvSpPr/>
                <p:nvPr/>
              </p:nvSpPr>
              <p:spPr>
                <a:xfrm>
                  <a:off x="6256210" y="3478815"/>
                  <a:ext cx="32194" cy="32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94" h="32194" extrusionOk="0">
                      <a:moveTo>
                        <a:pt x="32194" y="16097"/>
                      </a:moveTo>
                      <a:cubicBezTo>
                        <a:pt x="32194" y="24988"/>
                        <a:pt x="24987" y="32195"/>
                        <a:pt x="16097" y="32195"/>
                      </a:cubicBezTo>
                      <a:cubicBezTo>
                        <a:pt x="7207" y="32195"/>
                        <a:pt x="0" y="24988"/>
                        <a:pt x="0" y="16097"/>
                      </a:cubicBezTo>
                      <a:cubicBezTo>
                        <a:pt x="0" y="7207"/>
                        <a:pt x="7207" y="0"/>
                        <a:pt x="16097" y="0"/>
                      </a:cubicBezTo>
                      <a:cubicBezTo>
                        <a:pt x="24987" y="0"/>
                        <a:pt x="32194" y="7207"/>
                        <a:pt x="32194" y="1609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71" name="Google Shape;971;p25"/>
                <p:cNvSpPr/>
                <p:nvPr/>
              </p:nvSpPr>
              <p:spPr>
                <a:xfrm>
                  <a:off x="6434328" y="3478815"/>
                  <a:ext cx="32194" cy="32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94" h="32194" extrusionOk="0">
                      <a:moveTo>
                        <a:pt x="32195" y="16097"/>
                      </a:moveTo>
                      <a:cubicBezTo>
                        <a:pt x="32195" y="24988"/>
                        <a:pt x="24988" y="32195"/>
                        <a:pt x="16097" y="32195"/>
                      </a:cubicBezTo>
                      <a:cubicBezTo>
                        <a:pt x="7207" y="32195"/>
                        <a:pt x="0" y="24988"/>
                        <a:pt x="0" y="16097"/>
                      </a:cubicBezTo>
                      <a:cubicBezTo>
                        <a:pt x="0" y="7207"/>
                        <a:pt x="7207" y="0"/>
                        <a:pt x="16097" y="0"/>
                      </a:cubicBezTo>
                      <a:cubicBezTo>
                        <a:pt x="24988" y="0"/>
                        <a:pt x="32195" y="7207"/>
                        <a:pt x="32195" y="1609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72" name="Google Shape;972;p25"/>
                <p:cNvSpPr/>
                <p:nvPr/>
              </p:nvSpPr>
              <p:spPr>
                <a:xfrm>
                  <a:off x="6612445" y="3478815"/>
                  <a:ext cx="32194" cy="32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94" h="32194" extrusionOk="0">
                      <a:moveTo>
                        <a:pt x="32194" y="16097"/>
                      </a:moveTo>
                      <a:cubicBezTo>
                        <a:pt x="32194" y="24988"/>
                        <a:pt x="24988" y="32195"/>
                        <a:pt x="16097" y="32195"/>
                      </a:cubicBezTo>
                      <a:cubicBezTo>
                        <a:pt x="7207" y="32195"/>
                        <a:pt x="0" y="24988"/>
                        <a:pt x="0" y="16097"/>
                      </a:cubicBezTo>
                      <a:cubicBezTo>
                        <a:pt x="0" y="7207"/>
                        <a:pt x="7207" y="0"/>
                        <a:pt x="16097" y="0"/>
                      </a:cubicBezTo>
                      <a:cubicBezTo>
                        <a:pt x="24988" y="0"/>
                        <a:pt x="32194" y="7207"/>
                        <a:pt x="32194" y="1609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973" name="Google Shape;973;p25"/>
              <p:cNvGrpSpPr/>
              <p:nvPr/>
            </p:nvGrpSpPr>
            <p:grpSpPr>
              <a:xfrm>
                <a:off x="5543550" y="3606164"/>
                <a:ext cx="1101184" cy="32194"/>
                <a:chOff x="5543550" y="3606164"/>
                <a:chExt cx="1101184" cy="32194"/>
              </a:xfrm>
            </p:grpSpPr>
            <p:sp>
              <p:nvSpPr>
                <p:cNvPr id="974" name="Google Shape;974;p25"/>
                <p:cNvSpPr/>
                <p:nvPr/>
              </p:nvSpPr>
              <p:spPr>
                <a:xfrm>
                  <a:off x="5543550" y="3606164"/>
                  <a:ext cx="32194" cy="32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94" h="32194" extrusionOk="0">
                      <a:moveTo>
                        <a:pt x="32195" y="16097"/>
                      </a:moveTo>
                      <a:cubicBezTo>
                        <a:pt x="32195" y="24956"/>
                        <a:pt x="24955" y="32195"/>
                        <a:pt x="16097" y="32195"/>
                      </a:cubicBezTo>
                      <a:cubicBezTo>
                        <a:pt x="7239" y="32195"/>
                        <a:pt x="0" y="24956"/>
                        <a:pt x="0" y="16097"/>
                      </a:cubicBezTo>
                      <a:cubicBezTo>
                        <a:pt x="0" y="7239"/>
                        <a:pt x="7239" y="0"/>
                        <a:pt x="16097" y="0"/>
                      </a:cubicBezTo>
                      <a:cubicBezTo>
                        <a:pt x="24955" y="0"/>
                        <a:pt x="32195" y="7239"/>
                        <a:pt x="32195" y="1609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75" name="Google Shape;975;p25"/>
                <p:cNvSpPr/>
                <p:nvPr/>
              </p:nvSpPr>
              <p:spPr>
                <a:xfrm>
                  <a:off x="5721762" y="3606164"/>
                  <a:ext cx="32194" cy="32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94" h="32194" extrusionOk="0">
                      <a:moveTo>
                        <a:pt x="32195" y="16097"/>
                      </a:moveTo>
                      <a:cubicBezTo>
                        <a:pt x="32195" y="24956"/>
                        <a:pt x="24956" y="32195"/>
                        <a:pt x="16097" y="32195"/>
                      </a:cubicBezTo>
                      <a:cubicBezTo>
                        <a:pt x="7239" y="32195"/>
                        <a:pt x="0" y="24956"/>
                        <a:pt x="0" y="16097"/>
                      </a:cubicBezTo>
                      <a:cubicBezTo>
                        <a:pt x="0" y="7239"/>
                        <a:pt x="7239" y="0"/>
                        <a:pt x="16097" y="0"/>
                      </a:cubicBezTo>
                      <a:cubicBezTo>
                        <a:pt x="24956" y="0"/>
                        <a:pt x="32195" y="7239"/>
                        <a:pt x="32195" y="1609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76" name="Google Shape;976;p25"/>
                <p:cNvSpPr/>
                <p:nvPr/>
              </p:nvSpPr>
              <p:spPr>
                <a:xfrm>
                  <a:off x="5899880" y="3606164"/>
                  <a:ext cx="32194" cy="32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94" h="32194" extrusionOk="0">
                      <a:moveTo>
                        <a:pt x="32195" y="16097"/>
                      </a:moveTo>
                      <a:cubicBezTo>
                        <a:pt x="32195" y="24956"/>
                        <a:pt x="24955" y="32195"/>
                        <a:pt x="16097" y="32195"/>
                      </a:cubicBezTo>
                      <a:cubicBezTo>
                        <a:pt x="7239" y="32195"/>
                        <a:pt x="0" y="24956"/>
                        <a:pt x="0" y="16097"/>
                      </a:cubicBezTo>
                      <a:cubicBezTo>
                        <a:pt x="0" y="7239"/>
                        <a:pt x="7239" y="0"/>
                        <a:pt x="16097" y="0"/>
                      </a:cubicBezTo>
                      <a:cubicBezTo>
                        <a:pt x="24955" y="0"/>
                        <a:pt x="32195" y="7239"/>
                        <a:pt x="32195" y="1609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77" name="Google Shape;977;p25"/>
                <p:cNvSpPr/>
                <p:nvPr/>
              </p:nvSpPr>
              <p:spPr>
                <a:xfrm>
                  <a:off x="6078092" y="3606164"/>
                  <a:ext cx="32194" cy="32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94" h="32194" extrusionOk="0">
                      <a:moveTo>
                        <a:pt x="32195" y="16097"/>
                      </a:moveTo>
                      <a:cubicBezTo>
                        <a:pt x="32195" y="24956"/>
                        <a:pt x="24956" y="32195"/>
                        <a:pt x="16097" y="32195"/>
                      </a:cubicBezTo>
                      <a:cubicBezTo>
                        <a:pt x="7239" y="32195"/>
                        <a:pt x="0" y="24956"/>
                        <a:pt x="0" y="16097"/>
                      </a:cubicBezTo>
                      <a:cubicBezTo>
                        <a:pt x="0" y="7239"/>
                        <a:pt x="7239" y="0"/>
                        <a:pt x="16097" y="0"/>
                      </a:cubicBezTo>
                      <a:cubicBezTo>
                        <a:pt x="24956" y="0"/>
                        <a:pt x="32195" y="7239"/>
                        <a:pt x="32195" y="1609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78" name="Google Shape;978;p25"/>
                <p:cNvSpPr/>
                <p:nvPr/>
              </p:nvSpPr>
              <p:spPr>
                <a:xfrm>
                  <a:off x="6256210" y="3606164"/>
                  <a:ext cx="32194" cy="32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94" h="32194" extrusionOk="0">
                      <a:moveTo>
                        <a:pt x="32194" y="16097"/>
                      </a:moveTo>
                      <a:cubicBezTo>
                        <a:pt x="32194" y="24956"/>
                        <a:pt x="24956" y="32195"/>
                        <a:pt x="16097" y="32195"/>
                      </a:cubicBezTo>
                      <a:cubicBezTo>
                        <a:pt x="7239" y="32195"/>
                        <a:pt x="0" y="24956"/>
                        <a:pt x="0" y="16097"/>
                      </a:cubicBezTo>
                      <a:cubicBezTo>
                        <a:pt x="0" y="7239"/>
                        <a:pt x="7239" y="0"/>
                        <a:pt x="16097" y="0"/>
                      </a:cubicBezTo>
                      <a:cubicBezTo>
                        <a:pt x="24956" y="0"/>
                        <a:pt x="32194" y="7239"/>
                        <a:pt x="32194" y="1609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79" name="Google Shape;979;p25"/>
                <p:cNvSpPr/>
                <p:nvPr/>
              </p:nvSpPr>
              <p:spPr>
                <a:xfrm>
                  <a:off x="6434327" y="3606164"/>
                  <a:ext cx="32194" cy="32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94" h="32194" extrusionOk="0">
                      <a:moveTo>
                        <a:pt x="32195" y="16097"/>
                      </a:moveTo>
                      <a:cubicBezTo>
                        <a:pt x="32195" y="24956"/>
                        <a:pt x="24956" y="32195"/>
                        <a:pt x="16097" y="32195"/>
                      </a:cubicBezTo>
                      <a:cubicBezTo>
                        <a:pt x="7239" y="32195"/>
                        <a:pt x="0" y="24956"/>
                        <a:pt x="0" y="16097"/>
                      </a:cubicBezTo>
                      <a:cubicBezTo>
                        <a:pt x="0" y="7239"/>
                        <a:pt x="7239" y="0"/>
                        <a:pt x="16097" y="0"/>
                      </a:cubicBezTo>
                      <a:cubicBezTo>
                        <a:pt x="24956" y="0"/>
                        <a:pt x="32195" y="7239"/>
                        <a:pt x="32195" y="1609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80" name="Google Shape;980;p25"/>
                <p:cNvSpPr/>
                <p:nvPr/>
              </p:nvSpPr>
              <p:spPr>
                <a:xfrm>
                  <a:off x="6612540" y="3606164"/>
                  <a:ext cx="32194" cy="32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94" h="32194" extrusionOk="0">
                      <a:moveTo>
                        <a:pt x="32194" y="16097"/>
                      </a:moveTo>
                      <a:cubicBezTo>
                        <a:pt x="32194" y="24956"/>
                        <a:pt x="24955" y="32195"/>
                        <a:pt x="16097" y="32195"/>
                      </a:cubicBezTo>
                      <a:cubicBezTo>
                        <a:pt x="7239" y="32195"/>
                        <a:pt x="0" y="24956"/>
                        <a:pt x="0" y="16097"/>
                      </a:cubicBezTo>
                      <a:cubicBezTo>
                        <a:pt x="0" y="7239"/>
                        <a:pt x="7239" y="0"/>
                        <a:pt x="16097" y="0"/>
                      </a:cubicBezTo>
                      <a:cubicBezTo>
                        <a:pt x="24955" y="0"/>
                        <a:pt x="32194" y="7239"/>
                        <a:pt x="32194" y="1609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981" name="Google Shape;981;p25"/>
            <p:cNvGrpSpPr/>
            <p:nvPr/>
          </p:nvGrpSpPr>
          <p:grpSpPr>
            <a:xfrm rot="5400000">
              <a:off x="2017446" y="47257"/>
              <a:ext cx="355563" cy="975487"/>
              <a:chOff x="9018495" y="2602177"/>
              <a:chExt cx="269366" cy="738949"/>
            </a:xfrm>
          </p:grpSpPr>
          <p:sp>
            <p:nvSpPr>
              <p:cNvPr id="982" name="Google Shape;982;p25"/>
              <p:cNvSpPr/>
              <p:nvPr/>
            </p:nvSpPr>
            <p:spPr>
              <a:xfrm>
                <a:off x="9018495" y="2602177"/>
                <a:ext cx="110966" cy="738949"/>
              </a:xfrm>
              <a:custGeom>
                <a:avLst/>
                <a:gdLst/>
                <a:ahLst/>
                <a:cxnLst/>
                <a:rect l="l" t="t" r="r" b="b"/>
                <a:pathLst>
                  <a:path w="110966" h="738949" extrusionOk="0">
                    <a:moveTo>
                      <a:pt x="82677" y="738950"/>
                    </a:moveTo>
                    <a:lnTo>
                      <a:pt x="0" y="657511"/>
                    </a:lnTo>
                    <a:lnTo>
                      <a:pt x="73057" y="585407"/>
                    </a:lnTo>
                    <a:lnTo>
                      <a:pt x="0" y="513493"/>
                    </a:lnTo>
                    <a:lnTo>
                      <a:pt x="73057" y="441484"/>
                    </a:lnTo>
                    <a:lnTo>
                      <a:pt x="0" y="369475"/>
                    </a:lnTo>
                    <a:lnTo>
                      <a:pt x="73057" y="297466"/>
                    </a:lnTo>
                    <a:lnTo>
                      <a:pt x="0" y="225457"/>
                    </a:lnTo>
                    <a:lnTo>
                      <a:pt x="73057" y="153448"/>
                    </a:lnTo>
                    <a:lnTo>
                      <a:pt x="0" y="81439"/>
                    </a:lnTo>
                    <a:lnTo>
                      <a:pt x="82677" y="0"/>
                    </a:lnTo>
                    <a:lnTo>
                      <a:pt x="101346" y="18955"/>
                    </a:lnTo>
                    <a:lnTo>
                      <a:pt x="37910" y="81439"/>
                    </a:lnTo>
                    <a:lnTo>
                      <a:pt x="110966" y="153448"/>
                    </a:lnTo>
                    <a:lnTo>
                      <a:pt x="37910" y="225457"/>
                    </a:lnTo>
                    <a:lnTo>
                      <a:pt x="110966" y="297466"/>
                    </a:lnTo>
                    <a:lnTo>
                      <a:pt x="37910" y="369475"/>
                    </a:lnTo>
                    <a:lnTo>
                      <a:pt x="110966" y="441484"/>
                    </a:lnTo>
                    <a:lnTo>
                      <a:pt x="37910" y="513493"/>
                    </a:lnTo>
                    <a:lnTo>
                      <a:pt x="110966" y="585407"/>
                    </a:lnTo>
                    <a:lnTo>
                      <a:pt x="37910" y="657511"/>
                    </a:lnTo>
                    <a:lnTo>
                      <a:pt x="101346" y="719995"/>
                    </a:lnTo>
                    <a:lnTo>
                      <a:pt x="82677" y="73895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3" name="Google Shape;983;p25"/>
              <p:cNvSpPr/>
              <p:nvPr/>
            </p:nvSpPr>
            <p:spPr>
              <a:xfrm>
                <a:off x="9176895" y="2602177"/>
                <a:ext cx="110966" cy="738949"/>
              </a:xfrm>
              <a:custGeom>
                <a:avLst/>
                <a:gdLst/>
                <a:ahLst/>
                <a:cxnLst/>
                <a:rect l="l" t="t" r="r" b="b"/>
                <a:pathLst>
                  <a:path w="110966" h="738949" extrusionOk="0">
                    <a:moveTo>
                      <a:pt x="82677" y="738950"/>
                    </a:moveTo>
                    <a:lnTo>
                      <a:pt x="0" y="657511"/>
                    </a:lnTo>
                    <a:lnTo>
                      <a:pt x="73057" y="585407"/>
                    </a:lnTo>
                    <a:lnTo>
                      <a:pt x="0" y="513493"/>
                    </a:lnTo>
                    <a:lnTo>
                      <a:pt x="73057" y="441484"/>
                    </a:lnTo>
                    <a:lnTo>
                      <a:pt x="0" y="369475"/>
                    </a:lnTo>
                    <a:lnTo>
                      <a:pt x="73057" y="297466"/>
                    </a:lnTo>
                    <a:lnTo>
                      <a:pt x="0" y="225457"/>
                    </a:lnTo>
                    <a:lnTo>
                      <a:pt x="73057" y="153448"/>
                    </a:lnTo>
                    <a:lnTo>
                      <a:pt x="0" y="81439"/>
                    </a:lnTo>
                    <a:lnTo>
                      <a:pt x="82677" y="0"/>
                    </a:lnTo>
                    <a:lnTo>
                      <a:pt x="101346" y="18955"/>
                    </a:lnTo>
                    <a:lnTo>
                      <a:pt x="37910" y="81439"/>
                    </a:lnTo>
                    <a:lnTo>
                      <a:pt x="110966" y="153448"/>
                    </a:lnTo>
                    <a:lnTo>
                      <a:pt x="37910" y="225457"/>
                    </a:lnTo>
                    <a:lnTo>
                      <a:pt x="110966" y="297466"/>
                    </a:lnTo>
                    <a:lnTo>
                      <a:pt x="37910" y="369475"/>
                    </a:lnTo>
                    <a:lnTo>
                      <a:pt x="110966" y="441484"/>
                    </a:lnTo>
                    <a:lnTo>
                      <a:pt x="37910" y="513493"/>
                    </a:lnTo>
                    <a:lnTo>
                      <a:pt x="110966" y="585407"/>
                    </a:lnTo>
                    <a:lnTo>
                      <a:pt x="37910" y="657511"/>
                    </a:lnTo>
                    <a:lnTo>
                      <a:pt x="101346" y="719995"/>
                    </a:lnTo>
                    <a:lnTo>
                      <a:pt x="82677" y="73895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84" name="Google Shape;984;p25"/>
            <p:cNvGrpSpPr/>
            <p:nvPr/>
          </p:nvGrpSpPr>
          <p:grpSpPr>
            <a:xfrm>
              <a:off x="2140729" y="3915037"/>
              <a:ext cx="1257196" cy="936663"/>
              <a:chOff x="1607329" y="4067437"/>
              <a:chExt cx="1257196" cy="936663"/>
            </a:xfrm>
          </p:grpSpPr>
          <p:sp>
            <p:nvSpPr>
              <p:cNvPr id="985" name="Google Shape;985;p25"/>
              <p:cNvSpPr/>
              <p:nvPr/>
            </p:nvSpPr>
            <p:spPr>
              <a:xfrm>
                <a:off x="2160425" y="4304500"/>
                <a:ext cx="704100" cy="6996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Noto Sans"/>
                  <a:ea typeface="Noto Sans"/>
                  <a:cs typeface="Noto Sans"/>
                  <a:sym typeface="Noto Sans"/>
                </a:endParaRPr>
              </a:p>
            </p:txBody>
          </p:sp>
          <p:grpSp>
            <p:nvGrpSpPr>
              <p:cNvPr id="986" name="Google Shape;986;p25"/>
              <p:cNvGrpSpPr/>
              <p:nvPr/>
            </p:nvGrpSpPr>
            <p:grpSpPr>
              <a:xfrm>
                <a:off x="1607329" y="4067437"/>
                <a:ext cx="699735" cy="699692"/>
                <a:chOff x="3849687" y="4344240"/>
                <a:chExt cx="428339" cy="428339"/>
              </a:xfrm>
            </p:grpSpPr>
            <p:sp>
              <p:nvSpPr>
                <p:cNvPr id="987" name="Google Shape;987;p25"/>
                <p:cNvSpPr/>
                <p:nvPr/>
              </p:nvSpPr>
              <p:spPr>
                <a:xfrm>
                  <a:off x="3849687" y="4344240"/>
                  <a:ext cx="67627" cy="676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627" h="67627" extrusionOk="0">
                      <a:moveTo>
                        <a:pt x="1048" y="0"/>
                      </a:moveTo>
                      <a:lnTo>
                        <a:pt x="0" y="1048"/>
                      </a:lnTo>
                      <a:lnTo>
                        <a:pt x="0" y="67628"/>
                      </a:lnTo>
                      <a:lnTo>
                        <a:pt x="67628" y="0"/>
                      </a:lnTo>
                      <a:lnTo>
                        <a:pt x="1048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88" name="Google Shape;988;p25"/>
                <p:cNvSpPr/>
                <p:nvPr/>
              </p:nvSpPr>
              <p:spPr>
                <a:xfrm>
                  <a:off x="3849687" y="4344240"/>
                  <a:ext cx="198596" cy="1985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8596" h="198596" extrusionOk="0">
                      <a:moveTo>
                        <a:pt x="132017" y="0"/>
                      </a:moveTo>
                      <a:lnTo>
                        <a:pt x="0" y="132017"/>
                      </a:lnTo>
                      <a:lnTo>
                        <a:pt x="0" y="198596"/>
                      </a:lnTo>
                      <a:lnTo>
                        <a:pt x="198596" y="0"/>
                      </a:lnTo>
                      <a:lnTo>
                        <a:pt x="13201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89" name="Google Shape;989;p25"/>
                <p:cNvSpPr/>
                <p:nvPr/>
              </p:nvSpPr>
              <p:spPr>
                <a:xfrm>
                  <a:off x="3849687" y="4344240"/>
                  <a:ext cx="329469" cy="3294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9469" h="329469" extrusionOk="0">
                      <a:moveTo>
                        <a:pt x="262890" y="0"/>
                      </a:moveTo>
                      <a:lnTo>
                        <a:pt x="0" y="262890"/>
                      </a:lnTo>
                      <a:lnTo>
                        <a:pt x="0" y="329470"/>
                      </a:lnTo>
                      <a:lnTo>
                        <a:pt x="329470" y="0"/>
                      </a:lnTo>
                      <a:lnTo>
                        <a:pt x="26289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90" name="Google Shape;990;p25"/>
                <p:cNvSpPr/>
                <p:nvPr/>
              </p:nvSpPr>
              <p:spPr>
                <a:xfrm>
                  <a:off x="3849687" y="4344240"/>
                  <a:ext cx="428339" cy="4283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8339" h="428339" extrusionOk="0">
                      <a:moveTo>
                        <a:pt x="428339" y="0"/>
                      </a:moveTo>
                      <a:lnTo>
                        <a:pt x="393859" y="0"/>
                      </a:lnTo>
                      <a:lnTo>
                        <a:pt x="0" y="393859"/>
                      </a:lnTo>
                      <a:lnTo>
                        <a:pt x="0" y="428339"/>
                      </a:lnTo>
                      <a:lnTo>
                        <a:pt x="32099" y="428339"/>
                      </a:lnTo>
                      <a:lnTo>
                        <a:pt x="428339" y="32099"/>
                      </a:lnTo>
                      <a:lnTo>
                        <a:pt x="428339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91" name="Google Shape;991;p25"/>
                <p:cNvSpPr/>
                <p:nvPr/>
              </p:nvSpPr>
              <p:spPr>
                <a:xfrm>
                  <a:off x="3946175" y="4440728"/>
                  <a:ext cx="331851" cy="3318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1851" h="331851" extrusionOk="0">
                      <a:moveTo>
                        <a:pt x="331851" y="0"/>
                      </a:moveTo>
                      <a:lnTo>
                        <a:pt x="0" y="331851"/>
                      </a:lnTo>
                      <a:lnTo>
                        <a:pt x="66580" y="331851"/>
                      </a:lnTo>
                      <a:lnTo>
                        <a:pt x="331851" y="66580"/>
                      </a:lnTo>
                      <a:lnTo>
                        <a:pt x="331851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92" name="Google Shape;992;p25"/>
                <p:cNvSpPr/>
                <p:nvPr/>
              </p:nvSpPr>
              <p:spPr>
                <a:xfrm>
                  <a:off x="4077048" y="4571601"/>
                  <a:ext cx="200977" cy="2009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977" h="200977" extrusionOk="0">
                      <a:moveTo>
                        <a:pt x="200978" y="0"/>
                      </a:moveTo>
                      <a:lnTo>
                        <a:pt x="0" y="200978"/>
                      </a:lnTo>
                      <a:lnTo>
                        <a:pt x="66580" y="200978"/>
                      </a:lnTo>
                      <a:lnTo>
                        <a:pt x="200978" y="66580"/>
                      </a:lnTo>
                      <a:lnTo>
                        <a:pt x="200978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93" name="Google Shape;993;p25"/>
                <p:cNvSpPr/>
                <p:nvPr/>
              </p:nvSpPr>
              <p:spPr>
                <a:xfrm>
                  <a:off x="4208017" y="4702570"/>
                  <a:ext cx="70008" cy="700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008" h="70008" extrusionOk="0">
                      <a:moveTo>
                        <a:pt x="70009" y="0"/>
                      </a:moveTo>
                      <a:lnTo>
                        <a:pt x="0" y="70009"/>
                      </a:lnTo>
                      <a:lnTo>
                        <a:pt x="66580" y="70009"/>
                      </a:lnTo>
                      <a:lnTo>
                        <a:pt x="70009" y="66580"/>
                      </a:lnTo>
                      <a:lnTo>
                        <a:pt x="70009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994" name="Google Shape;994;p25"/>
            <p:cNvGrpSpPr/>
            <p:nvPr/>
          </p:nvGrpSpPr>
          <p:grpSpPr>
            <a:xfrm rot="10800000">
              <a:off x="7907363" y="3565024"/>
              <a:ext cx="838528" cy="669070"/>
              <a:chOff x="306863" y="196962"/>
              <a:chExt cx="838528" cy="669070"/>
            </a:xfrm>
          </p:grpSpPr>
          <p:grpSp>
            <p:nvGrpSpPr>
              <p:cNvPr id="995" name="Google Shape;995;p25"/>
              <p:cNvGrpSpPr/>
              <p:nvPr/>
            </p:nvGrpSpPr>
            <p:grpSpPr>
              <a:xfrm>
                <a:off x="306863" y="203950"/>
                <a:ext cx="662082" cy="662082"/>
                <a:chOff x="2511425" y="2762250"/>
                <a:chExt cx="662082" cy="662082"/>
              </a:xfrm>
            </p:grpSpPr>
            <p:sp>
              <p:nvSpPr>
                <p:cNvPr id="996" name="Google Shape;996;p25"/>
                <p:cNvSpPr/>
                <p:nvPr/>
              </p:nvSpPr>
              <p:spPr>
                <a:xfrm>
                  <a:off x="2998152" y="2800635"/>
                  <a:ext cx="136874" cy="1368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874" h="136874" extrusionOk="0">
                      <a:moveTo>
                        <a:pt x="78581" y="58293"/>
                      </a:moveTo>
                      <a:cubicBezTo>
                        <a:pt x="54769" y="34481"/>
                        <a:pt x="28194" y="15049"/>
                        <a:pt x="0" y="0"/>
                      </a:cubicBezTo>
                      <a:lnTo>
                        <a:pt x="136874" y="136874"/>
                      </a:lnTo>
                      <a:cubicBezTo>
                        <a:pt x="121825" y="108585"/>
                        <a:pt x="102394" y="82105"/>
                        <a:pt x="78581" y="58293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97" name="Google Shape;997;p25"/>
                <p:cNvSpPr/>
                <p:nvPr/>
              </p:nvSpPr>
              <p:spPr>
                <a:xfrm>
                  <a:off x="2885852" y="2764726"/>
                  <a:ext cx="285178" cy="2851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178" h="285178" extrusionOk="0">
                      <a:moveTo>
                        <a:pt x="280987" y="260699"/>
                      </a:moveTo>
                      <a:lnTo>
                        <a:pt x="24479" y="4191"/>
                      </a:lnTo>
                      <a:cubicBezTo>
                        <a:pt x="16383" y="2477"/>
                        <a:pt x="8191" y="1143"/>
                        <a:pt x="0" y="0"/>
                      </a:cubicBezTo>
                      <a:lnTo>
                        <a:pt x="285179" y="285179"/>
                      </a:lnTo>
                      <a:cubicBezTo>
                        <a:pt x="284131" y="276987"/>
                        <a:pt x="282702" y="268796"/>
                        <a:pt x="280987" y="260699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98" name="Google Shape;998;p25"/>
                <p:cNvSpPr/>
                <p:nvPr/>
              </p:nvSpPr>
              <p:spPr>
                <a:xfrm>
                  <a:off x="2808319" y="2762250"/>
                  <a:ext cx="365188" cy="3651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5188" h="365188" extrusionOk="0">
                      <a:moveTo>
                        <a:pt x="365093" y="346234"/>
                      </a:moveTo>
                      <a:lnTo>
                        <a:pt x="18955" y="0"/>
                      </a:lnTo>
                      <a:cubicBezTo>
                        <a:pt x="12668" y="286"/>
                        <a:pt x="6286" y="762"/>
                        <a:pt x="0" y="1429"/>
                      </a:cubicBezTo>
                      <a:lnTo>
                        <a:pt x="363760" y="365189"/>
                      </a:lnTo>
                      <a:cubicBezTo>
                        <a:pt x="364427" y="358902"/>
                        <a:pt x="364903" y="352616"/>
                        <a:pt x="365189" y="346234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99" name="Google Shape;999;p25"/>
                <p:cNvSpPr/>
                <p:nvPr/>
              </p:nvSpPr>
              <p:spPr>
                <a:xfrm>
                  <a:off x="2744787" y="2772155"/>
                  <a:ext cx="418814" cy="4188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8814" h="418814" extrusionOk="0">
                      <a:moveTo>
                        <a:pt x="418814" y="402908"/>
                      </a:moveTo>
                      <a:lnTo>
                        <a:pt x="15907" y="0"/>
                      </a:lnTo>
                      <a:cubicBezTo>
                        <a:pt x="10573" y="1333"/>
                        <a:pt x="5334" y="2858"/>
                        <a:pt x="0" y="4477"/>
                      </a:cubicBezTo>
                      <a:lnTo>
                        <a:pt x="414338" y="418814"/>
                      </a:lnTo>
                      <a:cubicBezTo>
                        <a:pt x="415957" y="413576"/>
                        <a:pt x="417481" y="408242"/>
                        <a:pt x="418814" y="402908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00" name="Google Shape;1000;p25"/>
                <p:cNvSpPr/>
                <p:nvPr/>
              </p:nvSpPr>
              <p:spPr>
                <a:xfrm>
                  <a:off x="2690494" y="2792063"/>
                  <a:ext cx="453199" cy="4531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3199" h="453104" extrusionOk="0">
                      <a:moveTo>
                        <a:pt x="453199" y="439484"/>
                      </a:moveTo>
                      <a:lnTo>
                        <a:pt x="13716" y="0"/>
                      </a:lnTo>
                      <a:cubicBezTo>
                        <a:pt x="9144" y="2095"/>
                        <a:pt x="4572" y="4381"/>
                        <a:pt x="0" y="6667"/>
                      </a:cubicBezTo>
                      <a:lnTo>
                        <a:pt x="446437" y="453104"/>
                      </a:lnTo>
                      <a:cubicBezTo>
                        <a:pt x="448723" y="448628"/>
                        <a:pt x="451009" y="444056"/>
                        <a:pt x="453104" y="439388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01" name="Google Shape;1001;p25"/>
                <p:cNvSpPr/>
                <p:nvPr/>
              </p:nvSpPr>
              <p:spPr>
                <a:xfrm>
                  <a:off x="2643632" y="2819685"/>
                  <a:ext cx="472439" cy="4724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2439" h="472440" extrusionOk="0">
                      <a:moveTo>
                        <a:pt x="472440" y="460629"/>
                      </a:moveTo>
                      <a:lnTo>
                        <a:pt x="11811" y="0"/>
                      </a:lnTo>
                      <a:cubicBezTo>
                        <a:pt x="7810" y="2762"/>
                        <a:pt x="3905" y="5524"/>
                        <a:pt x="0" y="8477"/>
                      </a:cubicBezTo>
                      <a:lnTo>
                        <a:pt x="463963" y="472440"/>
                      </a:lnTo>
                      <a:cubicBezTo>
                        <a:pt x="466916" y="468535"/>
                        <a:pt x="469773" y="464630"/>
                        <a:pt x="472440" y="460629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02" name="Google Shape;1002;p25"/>
                <p:cNvSpPr/>
                <p:nvPr/>
              </p:nvSpPr>
              <p:spPr>
                <a:xfrm>
                  <a:off x="2603055" y="2853975"/>
                  <a:ext cx="478726" cy="4787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8726" h="478726" extrusionOk="0">
                      <a:moveTo>
                        <a:pt x="473678" y="473583"/>
                      </a:moveTo>
                      <a:cubicBezTo>
                        <a:pt x="475393" y="471868"/>
                        <a:pt x="477012" y="470154"/>
                        <a:pt x="478727" y="468440"/>
                      </a:cubicBezTo>
                      <a:lnTo>
                        <a:pt x="10192" y="0"/>
                      </a:lnTo>
                      <a:cubicBezTo>
                        <a:pt x="8477" y="1619"/>
                        <a:pt x="6763" y="3334"/>
                        <a:pt x="5048" y="5048"/>
                      </a:cubicBezTo>
                      <a:cubicBezTo>
                        <a:pt x="3334" y="6763"/>
                        <a:pt x="1715" y="8477"/>
                        <a:pt x="0" y="10192"/>
                      </a:cubicBezTo>
                      <a:lnTo>
                        <a:pt x="468535" y="478727"/>
                      </a:lnTo>
                      <a:cubicBezTo>
                        <a:pt x="470249" y="477107"/>
                        <a:pt x="471964" y="475393"/>
                        <a:pt x="473678" y="473678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03" name="Google Shape;1003;p25"/>
                <p:cNvSpPr/>
                <p:nvPr/>
              </p:nvSpPr>
              <p:spPr>
                <a:xfrm>
                  <a:off x="2568860" y="2894457"/>
                  <a:ext cx="472440" cy="4724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2440" h="472439" extrusionOk="0">
                      <a:moveTo>
                        <a:pt x="472440" y="463868"/>
                      </a:moveTo>
                      <a:lnTo>
                        <a:pt x="8477" y="0"/>
                      </a:lnTo>
                      <a:cubicBezTo>
                        <a:pt x="5524" y="3905"/>
                        <a:pt x="2667" y="7810"/>
                        <a:pt x="0" y="11811"/>
                      </a:cubicBezTo>
                      <a:lnTo>
                        <a:pt x="460629" y="472440"/>
                      </a:lnTo>
                      <a:cubicBezTo>
                        <a:pt x="464630" y="469678"/>
                        <a:pt x="468535" y="466916"/>
                        <a:pt x="472440" y="463963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04" name="Google Shape;1004;p25"/>
                <p:cNvSpPr/>
                <p:nvPr/>
              </p:nvSpPr>
              <p:spPr>
                <a:xfrm>
                  <a:off x="2541238" y="2941319"/>
                  <a:ext cx="453199" cy="4531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3199" h="453199" extrusionOk="0">
                      <a:moveTo>
                        <a:pt x="453104" y="446532"/>
                      </a:moveTo>
                      <a:lnTo>
                        <a:pt x="6667" y="0"/>
                      </a:lnTo>
                      <a:cubicBezTo>
                        <a:pt x="4381" y="4477"/>
                        <a:pt x="2095" y="9049"/>
                        <a:pt x="0" y="13716"/>
                      </a:cubicBezTo>
                      <a:lnTo>
                        <a:pt x="439484" y="453199"/>
                      </a:lnTo>
                      <a:cubicBezTo>
                        <a:pt x="444056" y="451104"/>
                        <a:pt x="448628" y="448818"/>
                        <a:pt x="453200" y="446532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05" name="Google Shape;1005;p25"/>
                <p:cNvSpPr/>
                <p:nvPr/>
              </p:nvSpPr>
              <p:spPr>
                <a:xfrm>
                  <a:off x="2521235" y="2995612"/>
                  <a:ext cx="418814" cy="4188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8814" h="418814" extrusionOk="0">
                      <a:moveTo>
                        <a:pt x="418814" y="414338"/>
                      </a:moveTo>
                      <a:lnTo>
                        <a:pt x="4477" y="0"/>
                      </a:lnTo>
                      <a:cubicBezTo>
                        <a:pt x="2858" y="5239"/>
                        <a:pt x="1333" y="10573"/>
                        <a:pt x="0" y="15907"/>
                      </a:cubicBezTo>
                      <a:lnTo>
                        <a:pt x="402908" y="418814"/>
                      </a:lnTo>
                      <a:cubicBezTo>
                        <a:pt x="408242" y="417481"/>
                        <a:pt x="413480" y="415957"/>
                        <a:pt x="418814" y="414338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06" name="Google Shape;1006;p25"/>
                <p:cNvSpPr/>
                <p:nvPr/>
              </p:nvSpPr>
              <p:spPr>
                <a:xfrm>
                  <a:off x="2511425" y="3059144"/>
                  <a:ext cx="365188" cy="3651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5188" h="365188" extrusionOk="0">
                      <a:moveTo>
                        <a:pt x="365093" y="363665"/>
                      </a:moveTo>
                      <a:lnTo>
                        <a:pt x="1429" y="0"/>
                      </a:lnTo>
                      <a:cubicBezTo>
                        <a:pt x="762" y="6286"/>
                        <a:pt x="286" y="12573"/>
                        <a:pt x="0" y="18955"/>
                      </a:cubicBezTo>
                      <a:lnTo>
                        <a:pt x="346234" y="365189"/>
                      </a:lnTo>
                      <a:cubicBezTo>
                        <a:pt x="352520" y="364903"/>
                        <a:pt x="358902" y="364427"/>
                        <a:pt x="365189" y="36376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07" name="Google Shape;1007;p25"/>
                <p:cNvSpPr/>
                <p:nvPr/>
              </p:nvSpPr>
              <p:spPr>
                <a:xfrm>
                  <a:off x="2513901" y="3136582"/>
                  <a:ext cx="285178" cy="2851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178" h="285178" extrusionOk="0">
                      <a:moveTo>
                        <a:pt x="285179" y="285179"/>
                      </a:moveTo>
                      <a:lnTo>
                        <a:pt x="0" y="0"/>
                      </a:lnTo>
                      <a:cubicBezTo>
                        <a:pt x="1048" y="8192"/>
                        <a:pt x="2477" y="16383"/>
                        <a:pt x="4191" y="24479"/>
                      </a:cubicBezTo>
                      <a:lnTo>
                        <a:pt x="260699" y="280988"/>
                      </a:lnTo>
                      <a:cubicBezTo>
                        <a:pt x="268796" y="282702"/>
                        <a:pt x="276987" y="284036"/>
                        <a:pt x="285179" y="285179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08" name="Google Shape;1008;p25"/>
                <p:cNvSpPr/>
                <p:nvPr/>
              </p:nvSpPr>
              <p:spPr>
                <a:xfrm>
                  <a:off x="2549810" y="3248977"/>
                  <a:ext cx="136874" cy="1368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874" h="136874" extrusionOk="0">
                      <a:moveTo>
                        <a:pt x="0" y="0"/>
                      </a:moveTo>
                      <a:cubicBezTo>
                        <a:pt x="15049" y="28289"/>
                        <a:pt x="34481" y="54769"/>
                        <a:pt x="58293" y="78581"/>
                      </a:cubicBezTo>
                      <a:cubicBezTo>
                        <a:pt x="82105" y="102394"/>
                        <a:pt x="108680" y="121825"/>
                        <a:pt x="136874" y="136874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009" name="Google Shape;1009;p25"/>
              <p:cNvSpPr/>
              <p:nvPr/>
            </p:nvSpPr>
            <p:spPr>
              <a:xfrm rot="-8100000">
                <a:off x="849890" y="247662"/>
                <a:ext cx="244800" cy="244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3"/>
          <p:cNvSpPr txBox="1">
            <a:spLocks noGrp="1"/>
          </p:cNvSpPr>
          <p:nvPr>
            <p:ph type="title"/>
          </p:nvPr>
        </p:nvSpPr>
        <p:spPr>
          <a:xfrm>
            <a:off x="4068700" y="2352601"/>
            <a:ext cx="4360200" cy="95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sp>
        <p:nvSpPr>
          <p:cNvPr id="77" name="Google Shape;77;p3"/>
          <p:cNvSpPr txBox="1">
            <a:spLocks noGrp="1"/>
          </p:cNvSpPr>
          <p:nvPr>
            <p:ph type="title" idx="2" hasCustomPrompt="1"/>
          </p:nvPr>
        </p:nvSpPr>
        <p:spPr>
          <a:xfrm>
            <a:off x="7339000" y="1474499"/>
            <a:ext cx="1089900" cy="954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grpSp>
        <p:nvGrpSpPr>
          <p:cNvPr id="78" name="Google Shape;78;p3"/>
          <p:cNvGrpSpPr/>
          <p:nvPr/>
        </p:nvGrpSpPr>
        <p:grpSpPr>
          <a:xfrm>
            <a:off x="306863" y="-551650"/>
            <a:ext cx="8293433" cy="5491195"/>
            <a:chOff x="306863" y="-551650"/>
            <a:chExt cx="8293433" cy="5491195"/>
          </a:xfrm>
        </p:grpSpPr>
        <p:sp>
          <p:nvSpPr>
            <p:cNvPr id="79" name="Google Shape;79;p3"/>
            <p:cNvSpPr/>
            <p:nvPr/>
          </p:nvSpPr>
          <p:spPr>
            <a:xfrm rot="-8100000">
              <a:off x="3656594" y="-305620"/>
              <a:ext cx="1187939" cy="1187939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80" name="Google Shape;80;p3"/>
            <p:cNvGrpSpPr/>
            <p:nvPr/>
          </p:nvGrpSpPr>
          <p:grpSpPr>
            <a:xfrm>
              <a:off x="306863" y="4270474"/>
              <a:ext cx="838528" cy="669070"/>
              <a:chOff x="306863" y="196962"/>
              <a:chExt cx="838528" cy="669070"/>
            </a:xfrm>
          </p:grpSpPr>
          <p:grpSp>
            <p:nvGrpSpPr>
              <p:cNvPr id="81" name="Google Shape;81;p3"/>
              <p:cNvGrpSpPr/>
              <p:nvPr/>
            </p:nvGrpSpPr>
            <p:grpSpPr>
              <a:xfrm>
                <a:off x="306863" y="203950"/>
                <a:ext cx="662082" cy="662082"/>
                <a:chOff x="2511425" y="2762250"/>
                <a:chExt cx="662082" cy="662082"/>
              </a:xfrm>
            </p:grpSpPr>
            <p:sp>
              <p:nvSpPr>
                <p:cNvPr id="82" name="Google Shape;82;p3"/>
                <p:cNvSpPr/>
                <p:nvPr/>
              </p:nvSpPr>
              <p:spPr>
                <a:xfrm>
                  <a:off x="2998152" y="2800635"/>
                  <a:ext cx="136874" cy="1368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874" h="136874" extrusionOk="0">
                      <a:moveTo>
                        <a:pt x="78581" y="58293"/>
                      </a:moveTo>
                      <a:cubicBezTo>
                        <a:pt x="54769" y="34481"/>
                        <a:pt x="28194" y="15049"/>
                        <a:pt x="0" y="0"/>
                      </a:cubicBezTo>
                      <a:lnTo>
                        <a:pt x="136874" y="136874"/>
                      </a:lnTo>
                      <a:cubicBezTo>
                        <a:pt x="121825" y="108585"/>
                        <a:pt x="102394" y="82105"/>
                        <a:pt x="78581" y="58293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3" name="Google Shape;83;p3"/>
                <p:cNvSpPr/>
                <p:nvPr/>
              </p:nvSpPr>
              <p:spPr>
                <a:xfrm>
                  <a:off x="2885852" y="2764726"/>
                  <a:ext cx="285178" cy="2851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178" h="285178" extrusionOk="0">
                      <a:moveTo>
                        <a:pt x="280987" y="260699"/>
                      </a:moveTo>
                      <a:lnTo>
                        <a:pt x="24479" y="4191"/>
                      </a:lnTo>
                      <a:cubicBezTo>
                        <a:pt x="16383" y="2477"/>
                        <a:pt x="8191" y="1143"/>
                        <a:pt x="0" y="0"/>
                      </a:cubicBezTo>
                      <a:lnTo>
                        <a:pt x="285179" y="285179"/>
                      </a:lnTo>
                      <a:cubicBezTo>
                        <a:pt x="284131" y="276987"/>
                        <a:pt x="282702" y="268796"/>
                        <a:pt x="280987" y="260699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4" name="Google Shape;84;p3"/>
                <p:cNvSpPr/>
                <p:nvPr/>
              </p:nvSpPr>
              <p:spPr>
                <a:xfrm>
                  <a:off x="2808319" y="2762250"/>
                  <a:ext cx="365188" cy="3651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5188" h="365188" extrusionOk="0">
                      <a:moveTo>
                        <a:pt x="365093" y="346234"/>
                      </a:moveTo>
                      <a:lnTo>
                        <a:pt x="18955" y="0"/>
                      </a:lnTo>
                      <a:cubicBezTo>
                        <a:pt x="12668" y="286"/>
                        <a:pt x="6286" y="762"/>
                        <a:pt x="0" y="1429"/>
                      </a:cubicBezTo>
                      <a:lnTo>
                        <a:pt x="363760" y="365189"/>
                      </a:lnTo>
                      <a:cubicBezTo>
                        <a:pt x="364427" y="358902"/>
                        <a:pt x="364903" y="352616"/>
                        <a:pt x="365189" y="346234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5" name="Google Shape;85;p3"/>
                <p:cNvSpPr/>
                <p:nvPr/>
              </p:nvSpPr>
              <p:spPr>
                <a:xfrm>
                  <a:off x="2744787" y="2772155"/>
                  <a:ext cx="418814" cy="4188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8814" h="418814" extrusionOk="0">
                      <a:moveTo>
                        <a:pt x="418814" y="402908"/>
                      </a:moveTo>
                      <a:lnTo>
                        <a:pt x="15907" y="0"/>
                      </a:lnTo>
                      <a:cubicBezTo>
                        <a:pt x="10573" y="1333"/>
                        <a:pt x="5334" y="2858"/>
                        <a:pt x="0" y="4477"/>
                      </a:cubicBezTo>
                      <a:lnTo>
                        <a:pt x="414338" y="418814"/>
                      </a:lnTo>
                      <a:cubicBezTo>
                        <a:pt x="415957" y="413576"/>
                        <a:pt x="417481" y="408242"/>
                        <a:pt x="418814" y="402908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6" name="Google Shape;86;p3"/>
                <p:cNvSpPr/>
                <p:nvPr/>
              </p:nvSpPr>
              <p:spPr>
                <a:xfrm>
                  <a:off x="2690494" y="2792063"/>
                  <a:ext cx="453199" cy="4531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3199" h="453104" extrusionOk="0">
                      <a:moveTo>
                        <a:pt x="453199" y="439484"/>
                      </a:moveTo>
                      <a:lnTo>
                        <a:pt x="13716" y="0"/>
                      </a:lnTo>
                      <a:cubicBezTo>
                        <a:pt x="9144" y="2095"/>
                        <a:pt x="4572" y="4381"/>
                        <a:pt x="0" y="6667"/>
                      </a:cubicBezTo>
                      <a:lnTo>
                        <a:pt x="446437" y="453104"/>
                      </a:lnTo>
                      <a:cubicBezTo>
                        <a:pt x="448723" y="448628"/>
                        <a:pt x="451009" y="444056"/>
                        <a:pt x="453104" y="439388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7" name="Google Shape;87;p3"/>
                <p:cNvSpPr/>
                <p:nvPr/>
              </p:nvSpPr>
              <p:spPr>
                <a:xfrm>
                  <a:off x="2643632" y="2819685"/>
                  <a:ext cx="472439" cy="4724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2439" h="472440" extrusionOk="0">
                      <a:moveTo>
                        <a:pt x="472440" y="460629"/>
                      </a:moveTo>
                      <a:lnTo>
                        <a:pt x="11811" y="0"/>
                      </a:lnTo>
                      <a:cubicBezTo>
                        <a:pt x="7810" y="2762"/>
                        <a:pt x="3905" y="5524"/>
                        <a:pt x="0" y="8477"/>
                      </a:cubicBezTo>
                      <a:lnTo>
                        <a:pt x="463963" y="472440"/>
                      </a:lnTo>
                      <a:cubicBezTo>
                        <a:pt x="466916" y="468535"/>
                        <a:pt x="469773" y="464630"/>
                        <a:pt x="472440" y="460629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8" name="Google Shape;88;p3"/>
                <p:cNvSpPr/>
                <p:nvPr/>
              </p:nvSpPr>
              <p:spPr>
                <a:xfrm>
                  <a:off x="2603055" y="2853975"/>
                  <a:ext cx="478726" cy="4787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8726" h="478726" extrusionOk="0">
                      <a:moveTo>
                        <a:pt x="473678" y="473583"/>
                      </a:moveTo>
                      <a:cubicBezTo>
                        <a:pt x="475393" y="471868"/>
                        <a:pt x="477012" y="470154"/>
                        <a:pt x="478727" y="468440"/>
                      </a:cubicBezTo>
                      <a:lnTo>
                        <a:pt x="10192" y="0"/>
                      </a:lnTo>
                      <a:cubicBezTo>
                        <a:pt x="8477" y="1619"/>
                        <a:pt x="6763" y="3334"/>
                        <a:pt x="5048" y="5048"/>
                      </a:cubicBezTo>
                      <a:cubicBezTo>
                        <a:pt x="3334" y="6763"/>
                        <a:pt x="1715" y="8477"/>
                        <a:pt x="0" y="10192"/>
                      </a:cubicBezTo>
                      <a:lnTo>
                        <a:pt x="468535" y="478727"/>
                      </a:lnTo>
                      <a:cubicBezTo>
                        <a:pt x="470249" y="477107"/>
                        <a:pt x="471964" y="475393"/>
                        <a:pt x="473678" y="473678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9" name="Google Shape;89;p3"/>
                <p:cNvSpPr/>
                <p:nvPr/>
              </p:nvSpPr>
              <p:spPr>
                <a:xfrm>
                  <a:off x="2568860" y="2894457"/>
                  <a:ext cx="472440" cy="4724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2440" h="472439" extrusionOk="0">
                      <a:moveTo>
                        <a:pt x="472440" y="463868"/>
                      </a:moveTo>
                      <a:lnTo>
                        <a:pt x="8477" y="0"/>
                      </a:lnTo>
                      <a:cubicBezTo>
                        <a:pt x="5524" y="3905"/>
                        <a:pt x="2667" y="7810"/>
                        <a:pt x="0" y="11811"/>
                      </a:cubicBezTo>
                      <a:lnTo>
                        <a:pt x="460629" y="472440"/>
                      </a:lnTo>
                      <a:cubicBezTo>
                        <a:pt x="464630" y="469678"/>
                        <a:pt x="468535" y="466916"/>
                        <a:pt x="472440" y="463963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0" name="Google Shape;90;p3"/>
                <p:cNvSpPr/>
                <p:nvPr/>
              </p:nvSpPr>
              <p:spPr>
                <a:xfrm>
                  <a:off x="2541238" y="2941319"/>
                  <a:ext cx="453199" cy="4531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3199" h="453199" extrusionOk="0">
                      <a:moveTo>
                        <a:pt x="453104" y="446532"/>
                      </a:moveTo>
                      <a:lnTo>
                        <a:pt x="6667" y="0"/>
                      </a:lnTo>
                      <a:cubicBezTo>
                        <a:pt x="4381" y="4477"/>
                        <a:pt x="2095" y="9049"/>
                        <a:pt x="0" y="13716"/>
                      </a:cubicBezTo>
                      <a:lnTo>
                        <a:pt x="439484" y="453199"/>
                      </a:lnTo>
                      <a:cubicBezTo>
                        <a:pt x="444056" y="451104"/>
                        <a:pt x="448628" y="448818"/>
                        <a:pt x="453200" y="446532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1" name="Google Shape;91;p3"/>
                <p:cNvSpPr/>
                <p:nvPr/>
              </p:nvSpPr>
              <p:spPr>
                <a:xfrm>
                  <a:off x="2521235" y="2995612"/>
                  <a:ext cx="418814" cy="4188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8814" h="418814" extrusionOk="0">
                      <a:moveTo>
                        <a:pt x="418814" y="414338"/>
                      </a:moveTo>
                      <a:lnTo>
                        <a:pt x="4477" y="0"/>
                      </a:lnTo>
                      <a:cubicBezTo>
                        <a:pt x="2858" y="5239"/>
                        <a:pt x="1333" y="10573"/>
                        <a:pt x="0" y="15907"/>
                      </a:cubicBezTo>
                      <a:lnTo>
                        <a:pt x="402908" y="418814"/>
                      </a:lnTo>
                      <a:cubicBezTo>
                        <a:pt x="408242" y="417481"/>
                        <a:pt x="413480" y="415957"/>
                        <a:pt x="418814" y="414338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2" name="Google Shape;92;p3"/>
                <p:cNvSpPr/>
                <p:nvPr/>
              </p:nvSpPr>
              <p:spPr>
                <a:xfrm>
                  <a:off x="2511425" y="3059144"/>
                  <a:ext cx="365188" cy="3651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5188" h="365188" extrusionOk="0">
                      <a:moveTo>
                        <a:pt x="365093" y="363665"/>
                      </a:moveTo>
                      <a:lnTo>
                        <a:pt x="1429" y="0"/>
                      </a:lnTo>
                      <a:cubicBezTo>
                        <a:pt x="762" y="6286"/>
                        <a:pt x="286" y="12573"/>
                        <a:pt x="0" y="18955"/>
                      </a:cubicBezTo>
                      <a:lnTo>
                        <a:pt x="346234" y="365189"/>
                      </a:lnTo>
                      <a:cubicBezTo>
                        <a:pt x="352520" y="364903"/>
                        <a:pt x="358902" y="364427"/>
                        <a:pt x="365189" y="36376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3" name="Google Shape;93;p3"/>
                <p:cNvSpPr/>
                <p:nvPr/>
              </p:nvSpPr>
              <p:spPr>
                <a:xfrm>
                  <a:off x="2513901" y="3136582"/>
                  <a:ext cx="285178" cy="2851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178" h="285178" extrusionOk="0">
                      <a:moveTo>
                        <a:pt x="285179" y="285179"/>
                      </a:moveTo>
                      <a:lnTo>
                        <a:pt x="0" y="0"/>
                      </a:lnTo>
                      <a:cubicBezTo>
                        <a:pt x="1048" y="8192"/>
                        <a:pt x="2477" y="16383"/>
                        <a:pt x="4191" y="24479"/>
                      </a:cubicBezTo>
                      <a:lnTo>
                        <a:pt x="260699" y="280988"/>
                      </a:lnTo>
                      <a:cubicBezTo>
                        <a:pt x="268796" y="282702"/>
                        <a:pt x="276987" y="284036"/>
                        <a:pt x="285179" y="285179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4" name="Google Shape;94;p3"/>
                <p:cNvSpPr/>
                <p:nvPr/>
              </p:nvSpPr>
              <p:spPr>
                <a:xfrm>
                  <a:off x="2549810" y="3248977"/>
                  <a:ext cx="136874" cy="1368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874" h="136874" extrusionOk="0">
                      <a:moveTo>
                        <a:pt x="0" y="0"/>
                      </a:moveTo>
                      <a:cubicBezTo>
                        <a:pt x="15049" y="28289"/>
                        <a:pt x="34481" y="54769"/>
                        <a:pt x="58293" y="78581"/>
                      </a:cubicBezTo>
                      <a:cubicBezTo>
                        <a:pt x="82105" y="102394"/>
                        <a:pt x="108680" y="121825"/>
                        <a:pt x="136874" y="136874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95" name="Google Shape;95;p3"/>
              <p:cNvSpPr/>
              <p:nvPr/>
            </p:nvSpPr>
            <p:spPr>
              <a:xfrm rot="-8100000">
                <a:off x="849890" y="247662"/>
                <a:ext cx="244800" cy="244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96" name="Google Shape;96;p3"/>
            <p:cNvGrpSpPr/>
            <p:nvPr/>
          </p:nvGrpSpPr>
          <p:grpSpPr>
            <a:xfrm rot="5400000">
              <a:off x="7934771" y="47257"/>
              <a:ext cx="355563" cy="975487"/>
              <a:chOff x="9018495" y="2602177"/>
              <a:chExt cx="269366" cy="738949"/>
            </a:xfrm>
          </p:grpSpPr>
          <p:sp>
            <p:nvSpPr>
              <p:cNvPr id="97" name="Google Shape;97;p3"/>
              <p:cNvSpPr/>
              <p:nvPr/>
            </p:nvSpPr>
            <p:spPr>
              <a:xfrm>
                <a:off x="9018495" y="2602177"/>
                <a:ext cx="110966" cy="738949"/>
              </a:xfrm>
              <a:custGeom>
                <a:avLst/>
                <a:gdLst/>
                <a:ahLst/>
                <a:cxnLst/>
                <a:rect l="l" t="t" r="r" b="b"/>
                <a:pathLst>
                  <a:path w="110966" h="738949" extrusionOk="0">
                    <a:moveTo>
                      <a:pt x="82677" y="738950"/>
                    </a:moveTo>
                    <a:lnTo>
                      <a:pt x="0" y="657511"/>
                    </a:lnTo>
                    <a:lnTo>
                      <a:pt x="73057" y="585407"/>
                    </a:lnTo>
                    <a:lnTo>
                      <a:pt x="0" y="513493"/>
                    </a:lnTo>
                    <a:lnTo>
                      <a:pt x="73057" y="441484"/>
                    </a:lnTo>
                    <a:lnTo>
                      <a:pt x="0" y="369475"/>
                    </a:lnTo>
                    <a:lnTo>
                      <a:pt x="73057" y="297466"/>
                    </a:lnTo>
                    <a:lnTo>
                      <a:pt x="0" y="225457"/>
                    </a:lnTo>
                    <a:lnTo>
                      <a:pt x="73057" y="153448"/>
                    </a:lnTo>
                    <a:lnTo>
                      <a:pt x="0" y="81439"/>
                    </a:lnTo>
                    <a:lnTo>
                      <a:pt x="82677" y="0"/>
                    </a:lnTo>
                    <a:lnTo>
                      <a:pt x="101346" y="18955"/>
                    </a:lnTo>
                    <a:lnTo>
                      <a:pt x="37910" y="81439"/>
                    </a:lnTo>
                    <a:lnTo>
                      <a:pt x="110966" y="153448"/>
                    </a:lnTo>
                    <a:lnTo>
                      <a:pt x="37910" y="225457"/>
                    </a:lnTo>
                    <a:lnTo>
                      <a:pt x="110966" y="297466"/>
                    </a:lnTo>
                    <a:lnTo>
                      <a:pt x="37910" y="369475"/>
                    </a:lnTo>
                    <a:lnTo>
                      <a:pt x="110966" y="441484"/>
                    </a:lnTo>
                    <a:lnTo>
                      <a:pt x="37910" y="513493"/>
                    </a:lnTo>
                    <a:lnTo>
                      <a:pt x="110966" y="585407"/>
                    </a:lnTo>
                    <a:lnTo>
                      <a:pt x="37910" y="657511"/>
                    </a:lnTo>
                    <a:lnTo>
                      <a:pt x="101346" y="719995"/>
                    </a:lnTo>
                    <a:lnTo>
                      <a:pt x="82677" y="73895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" name="Google Shape;98;p3"/>
              <p:cNvSpPr/>
              <p:nvPr/>
            </p:nvSpPr>
            <p:spPr>
              <a:xfrm>
                <a:off x="9176895" y="2602177"/>
                <a:ext cx="110966" cy="738949"/>
              </a:xfrm>
              <a:custGeom>
                <a:avLst/>
                <a:gdLst/>
                <a:ahLst/>
                <a:cxnLst/>
                <a:rect l="l" t="t" r="r" b="b"/>
                <a:pathLst>
                  <a:path w="110966" h="738949" extrusionOk="0">
                    <a:moveTo>
                      <a:pt x="82677" y="738950"/>
                    </a:moveTo>
                    <a:lnTo>
                      <a:pt x="0" y="657511"/>
                    </a:lnTo>
                    <a:lnTo>
                      <a:pt x="73057" y="585407"/>
                    </a:lnTo>
                    <a:lnTo>
                      <a:pt x="0" y="513493"/>
                    </a:lnTo>
                    <a:lnTo>
                      <a:pt x="73057" y="441484"/>
                    </a:lnTo>
                    <a:lnTo>
                      <a:pt x="0" y="369475"/>
                    </a:lnTo>
                    <a:lnTo>
                      <a:pt x="73057" y="297466"/>
                    </a:lnTo>
                    <a:lnTo>
                      <a:pt x="0" y="225457"/>
                    </a:lnTo>
                    <a:lnTo>
                      <a:pt x="73057" y="153448"/>
                    </a:lnTo>
                    <a:lnTo>
                      <a:pt x="0" y="81439"/>
                    </a:lnTo>
                    <a:lnTo>
                      <a:pt x="82677" y="0"/>
                    </a:lnTo>
                    <a:lnTo>
                      <a:pt x="101346" y="18955"/>
                    </a:lnTo>
                    <a:lnTo>
                      <a:pt x="37910" y="81439"/>
                    </a:lnTo>
                    <a:lnTo>
                      <a:pt x="110966" y="153448"/>
                    </a:lnTo>
                    <a:lnTo>
                      <a:pt x="37910" y="225457"/>
                    </a:lnTo>
                    <a:lnTo>
                      <a:pt x="110966" y="297466"/>
                    </a:lnTo>
                    <a:lnTo>
                      <a:pt x="37910" y="369475"/>
                    </a:lnTo>
                    <a:lnTo>
                      <a:pt x="110966" y="441484"/>
                    </a:lnTo>
                    <a:lnTo>
                      <a:pt x="37910" y="513493"/>
                    </a:lnTo>
                    <a:lnTo>
                      <a:pt x="110966" y="585407"/>
                    </a:lnTo>
                    <a:lnTo>
                      <a:pt x="37910" y="657511"/>
                    </a:lnTo>
                    <a:lnTo>
                      <a:pt x="101346" y="719995"/>
                    </a:lnTo>
                    <a:lnTo>
                      <a:pt x="82677" y="73895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9" name="Google Shape;99;p3"/>
            <p:cNvGrpSpPr/>
            <p:nvPr/>
          </p:nvGrpSpPr>
          <p:grpSpPr>
            <a:xfrm>
              <a:off x="517629" y="183275"/>
              <a:ext cx="1235021" cy="1152429"/>
              <a:chOff x="517629" y="183275"/>
              <a:chExt cx="1235021" cy="1152429"/>
            </a:xfrm>
          </p:grpSpPr>
          <p:sp>
            <p:nvSpPr>
              <p:cNvPr id="100" name="Google Shape;100;p3"/>
              <p:cNvSpPr/>
              <p:nvPr/>
            </p:nvSpPr>
            <p:spPr>
              <a:xfrm>
                <a:off x="1048550" y="183275"/>
                <a:ext cx="704100" cy="6996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Noto Sans"/>
                  <a:ea typeface="Noto Sans"/>
                  <a:cs typeface="Noto Sans"/>
                  <a:sym typeface="Noto Sans"/>
                </a:endParaRPr>
              </a:p>
            </p:txBody>
          </p:sp>
          <p:grpSp>
            <p:nvGrpSpPr>
              <p:cNvPr id="101" name="Google Shape;101;p3"/>
              <p:cNvGrpSpPr/>
              <p:nvPr/>
            </p:nvGrpSpPr>
            <p:grpSpPr>
              <a:xfrm>
                <a:off x="517629" y="636012"/>
                <a:ext cx="699735" cy="699692"/>
                <a:chOff x="3849687" y="4344240"/>
                <a:chExt cx="428339" cy="428339"/>
              </a:xfrm>
            </p:grpSpPr>
            <p:sp>
              <p:nvSpPr>
                <p:cNvPr id="102" name="Google Shape;102;p3"/>
                <p:cNvSpPr/>
                <p:nvPr/>
              </p:nvSpPr>
              <p:spPr>
                <a:xfrm>
                  <a:off x="3849687" y="4344240"/>
                  <a:ext cx="67627" cy="676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627" h="67627" extrusionOk="0">
                      <a:moveTo>
                        <a:pt x="1048" y="0"/>
                      </a:moveTo>
                      <a:lnTo>
                        <a:pt x="0" y="1048"/>
                      </a:lnTo>
                      <a:lnTo>
                        <a:pt x="0" y="67628"/>
                      </a:lnTo>
                      <a:lnTo>
                        <a:pt x="67628" y="0"/>
                      </a:lnTo>
                      <a:lnTo>
                        <a:pt x="1048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3" name="Google Shape;103;p3"/>
                <p:cNvSpPr/>
                <p:nvPr/>
              </p:nvSpPr>
              <p:spPr>
                <a:xfrm>
                  <a:off x="3849687" y="4344240"/>
                  <a:ext cx="198596" cy="1985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8596" h="198596" extrusionOk="0">
                      <a:moveTo>
                        <a:pt x="132017" y="0"/>
                      </a:moveTo>
                      <a:lnTo>
                        <a:pt x="0" y="132017"/>
                      </a:lnTo>
                      <a:lnTo>
                        <a:pt x="0" y="198596"/>
                      </a:lnTo>
                      <a:lnTo>
                        <a:pt x="198596" y="0"/>
                      </a:lnTo>
                      <a:lnTo>
                        <a:pt x="13201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4" name="Google Shape;104;p3"/>
                <p:cNvSpPr/>
                <p:nvPr/>
              </p:nvSpPr>
              <p:spPr>
                <a:xfrm>
                  <a:off x="3849687" y="4344240"/>
                  <a:ext cx="329469" cy="3294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9469" h="329469" extrusionOk="0">
                      <a:moveTo>
                        <a:pt x="262890" y="0"/>
                      </a:moveTo>
                      <a:lnTo>
                        <a:pt x="0" y="262890"/>
                      </a:lnTo>
                      <a:lnTo>
                        <a:pt x="0" y="329470"/>
                      </a:lnTo>
                      <a:lnTo>
                        <a:pt x="329470" y="0"/>
                      </a:lnTo>
                      <a:lnTo>
                        <a:pt x="26289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5" name="Google Shape;105;p3"/>
                <p:cNvSpPr/>
                <p:nvPr/>
              </p:nvSpPr>
              <p:spPr>
                <a:xfrm>
                  <a:off x="3849687" y="4344240"/>
                  <a:ext cx="428339" cy="4283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8339" h="428339" extrusionOk="0">
                      <a:moveTo>
                        <a:pt x="428339" y="0"/>
                      </a:moveTo>
                      <a:lnTo>
                        <a:pt x="393859" y="0"/>
                      </a:lnTo>
                      <a:lnTo>
                        <a:pt x="0" y="393859"/>
                      </a:lnTo>
                      <a:lnTo>
                        <a:pt x="0" y="428339"/>
                      </a:lnTo>
                      <a:lnTo>
                        <a:pt x="32099" y="428339"/>
                      </a:lnTo>
                      <a:lnTo>
                        <a:pt x="428339" y="32099"/>
                      </a:lnTo>
                      <a:lnTo>
                        <a:pt x="428339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6" name="Google Shape;106;p3"/>
                <p:cNvSpPr/>
                <p:nvPr/>
              </p:nvSpPr>
              <p:spPr>
                <a:xfrm>
                  <a:off x="3946175" y="4440728"/>
                  <a:ext cx="331851" cy="3318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1851" h="331851" extrusionOk="0">
                      <a:moveTo>
                        <a:pt x="331851" y="0"/>
                      </a:moveTo>
                      <a:lnTo>
                        <a:pt x="0" y="331851"/>
                      </a:lnTo>
                      <a:lnTo>
                        <a:pt x="66580" y="331851"/>
                      </a:lnTo>
                      <a:lnTo>
                        <a:pt x="331851" y="66580"/>
                      </a:lnTo>
                      <a:lnTo>
                        <a:pt x="331851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7" name="Google Shape;107;p3"/>
                <p:cNvSpPr/>
                <p:nvPr/>
              </p:nvSpPr>
              <p:spPr>
                <a:xfrm>
                  <a:off x="4077048" y="4571601"/>
                  <a:ext cx="200977" cy="2009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977" h="200977" extrusionOk="0">
                      <a:moveTo>
                        <a:pt x="200978" y="0"/>
                      </a:moveTo>
                      <a:lnTo>
                        <a:pt x="0" y="200978"/>
                      </a:lnTo>
                      <a:lnTo>
                        <a:pt x="66580" y="200978"/>
                      </a:lnTo>
                      <a:lnTo>
                        <a:pt x="200978" y="66580"/>
                      </a:lnTo>
                      <a:lnTo>
                        <a:pt x="200978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8" name="Google Shape;108;p3"/>
                <p:cNvSpPr/>
                <p:nvPr/>
              </p:nvSpPr>
              <p:spPr>
                <a:xfrm>
                  <a:off x="4208017" y="4702570"/>
                  <a:ext cx="70008" cy="700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008" h="70008" extrusionOk="0">
                      <a:moveTo>
                        <a:pt x="70009" y="0"/>
                      </a:moveTo>
                      <a:lnTo>
                        <a:pt x="0" y="70009"/>
                      </a:lnTo>
                      <a:lnTo>
                        <a:pt x="66580" y="70009"/>
                      </a:lnTo>
                      <a:lnTo>
                        <a:pt x="70009" y="66580"/>
                      </a:lnTo>
                      <a:lnTo>
                        <a:pt x="70009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4"/>
          <p:cNvSpPr txBox="1">
            <a:spLocks noGrp="1"/>
          </p:cNvSpPr>
          <p:nvPr>
            <p:ph type="subTitle" idx="1"/>
          </p:nvPr>
        </p:nvSpPr>
        <p:spPr>
          <a:xfrm>
            <a:off x="717739" y="1131629"/>
            <a:ext cx="7708500" cy="36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19191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grpSp>
        <p:nvGrpSpPr>
          <p:cNvPr id="112" name="Google Shape;112;p4"/>
          <p:cNvGrpSpPr/>
          <p:nvPr/>
        </p:nvGrpSpPr>
        <p:grpSpPr>
          <a:xfrm>
            <a:off x="-825617" y="282039"/>
            <a:ext cx="9868269" cy="4585113"/>
            <a:chOff x="-825617" y="282039"/>
            <a:chExt cx="9868269" cy="4585113"/>
          </a:xfrm>
        </p:grpSpPr>
        <p:grpSp>
          <p:nvGrpSpPr>
            <p:cNvPr id="113" name="Google Shape;113;p4"/>
            <p:cNvGrpSpPr/>
            <p:nvPr/>
          </p:nvGrpSpPr>
          <p:grpSpPr>
            <a:xfrm>
              <a:off x="8525348" y="4349849"/>
              <a:ext cx="517303" cy="517303"/>
              <a:chOff x="8508424" y="609562"/>
              <a:chExt cx="517303" cy="517303"/>
            </a:xfrm>
          </p:grpSpPr>
          <p:sp>
            <p:nvSpPr>
              <p:cNvPr id="114" name="Google Shape;114;p4"/>
              <p:cNvSpPr/>
              <p:nvPr/>
            </p:nvSpPr>
            <p:spPr>
              <a:xfrm>
                <a:off x="8508424" y="609562"/>
                <a:ext cx="517302" cy="517302"/>
              </a:xfrm>
              <a:custGeom>
                <a:avLst/>
                <a:gdLst/>
                <a:ahLst/>
                <a:cxnLst/>
                <a:rect l="l" t="t" r="r" b="b"/>
                <a:pathLst>
                  <a:path w="517302" h="517302" extrusionOk="0">
                    <a:moveTo>
                      <a:pt x="0" y="0"/>
                    </a:moveTo>
                    <a:lnTo>
                      <a:pt x="517303" y="0"/>
                    </a:lnTo>
                    <a:lnTo>
                      <a:pt x="517303" y="517303"/>
                    </a:lnTo>
                    <a:lnTo>
                      <a:pt x="0" y="517303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15" name="Google Shape;115;p4"/>
              <p:cNvGrpSpPr/>
              <p:nvPr/>
            </p:nvGrpSpPr>
            <p:grpSpPr>
              <a:xfrm>
                <a:off x="8508424" y="609562"/>
                <a:ext cx="517303" cy="517303"/>
                <a:chOff x="5838824" y="3171824"/>
                <a:chExt cx="517303" cy="517303"/>
              </a:xfrm>
            </p:grpSpPr>
            <p:sp>
              <p:nvSpPr>
                <p:cNvPr id="116" name="Google Shape;116;p4"/>
                <p:cNvSpPr/>
                <p:nvPr/>
              </p:nvSpPr>
              <p:spPr>
                <a:xfrm>
                  <a:off x="5838824" y="3171824"/>
                  <a:ext cx="391191" cy="3911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1191" h="391191" extrusionOk="0">
                      <a:moveTo>
                        <a:pt x="335375" y="0"/>
                      </a:moveTo>
                      <a:lnTo>
                        <a:pt x="0" y="335375"/>
                      </a:lnTo>
                      <a:lnTo>
                        <a:pt x="0" y="391192"/>
                      </a:lnTo>
                      <a:lnTo>
                        <a:pt x="391192" y="0"/>
                      </a:lnTo>
                      <a:lnTo>
                        <a:pt x="335375" y="0"/>
                      </a:lnTo>
                      <a:close/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7" name="Google Shape;117;p4"/>
                <p:cNvSpPr/>
                <p:nvPr/>
              </p:nvSpPr>
              <p:spPr>
                <a:xfrm>
                  <a:off x="5838824" y="3171824"/>
                  <a:ext cx="85439" cy="854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439" h="85439" extrusionOk="0">
                      <a:moveTo>
                        <a:pt x="0" y="0"/>
                      </a:moveTo>
                      <a:lnTo>
                        <a:pt x="0" y="85439"/>
                      </a:lnTo>
                      <a:lnTo>
                        <a:pt x="85439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8" name="Google Shape;118;p4"/>
                <p:cNvSpPr/>
                <p:nvPr/>
              </p:nvSpPr>
              <p:spPr>
                <a:xfrm>
                  <a:off x="5838824" y="3171824"/>
                  <a:ext cx="238315" cy="2383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8315" h="238315" extrusionOk="0">
                      <a:moveTo>
                        <a:pt x="182499" y="0"/>
                      </a:moveTo>
                      <a:lnTo>
                        <a:pt x="0" y="182499"/>
                      </a:lnTo>
                      <a:lnTo>
                        <a:pt x="0" y="238316"/>
                      </a:lnTo>
                      <a:lnTo>
                        <a:pt x="238316" y="0"/>
                      </a:lnTo>
                      <a:lnTo>
                        <a:pt x="182499" y="0"/>
                      </a:lnTo>
                      <a:close/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9" name="Google Shape;119;p4"/>
                <p:cNvSpPr/>
                <p:nvPr/>
              </p:nvSpPr>
              <p:spPr>
                <a:xfrm>
                  <a:off x="5838824" y="3171824"/>
                  <a:ext cx="314801" cy="3148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4801" h="314801" extrusionOk="0">
                      <a:moveTo>
                        <a:pt x="258890" y="0"/>
                      </a:moveTo>
                      <a:lnTo>
                        <a:pt x="0" y="258890"/>
                      </a:lnTo>
                      <a:lnTo>
                        <a:pt x="0" y="314801"/>
                      </a:lnTo>
                      <a:lnTo>
                        <a:pt x="314801" y="0"/>
                      </a:lnTo>
                      <a:lnTo>
                        <a:pt x="258890" y="0"/>
                      </a:lnTo>
                      <a:close/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0" name="Google Shape;120;p4"/>
                <p:cNvSpPr/>
                <p:nvPr/>
              </p:nvSpPr>
              <p:spPr>
                <a:xfrm>
                  <a:off x="5962649" y="3295649"/>
                  <a:ext cx="393477" cy="3934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3477" h="393477" extrusionOk="0">
                      <a:moveTo>
                        <a:pt x="393478" y="0"/>
                      </a:moveTo>
                      <a:lnTo>
                        <a:pt x="0" y="393478"/>
                      </a:lnTo>
                      <a:lnTo>
                        <a:pt x="55817" y="393478"/>
                      </a:lnTo>
                      <a:lnTo>
                        <a:pt x="393478" y="55817"/>
                      </a:lnTo>
                      <a:lnTo>
                        <a:pt x="393478" y="0"/>
                      </a:lnTo>
                      <a:close/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1" name="Google Shape;121;p4"/>
                <p:cNvSpPr/>
                <p:nvPr/>
              </p:nvSpPr>
              <p:spPr>
                <a:xfrm>
                  <a:off x="5838824" y="3171824"/>
                  <a:ext cx="161925" cy="161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925" h="161925" extrusionOk="0">
                      <a:moveTo>
                        <a:pt x="106013" y="0"/>
                      </a:moveTo>
                      <a:lnTo>
                        <a:pt x="0" y="106013"/>
                      </a:lnTo>
                      <a:lnTo>
                        <a:pt x="0" y="161925"/>
                      </a:lnTo>
                      <a:lnTo>
                        <a:pt x="161925" y="0"/>
                      </a:lnTo>
                      <a:lnTo>
                        <a:pt x="106013" y="0"/>
                      </a:lnTo>
                      <a:close/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2" name="Google Shape;122;p4"/>
                <p:cNvSpPr/>
                <p:nvPr/>
              </p:nvSpPr>
              <p:spPr>
                <a:xfrm>
                  <a:off x="6039040" y="3372040"/>
                  <a:ext cx="317087" cy="3170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7087" h="317087" extrusionOk="0">
                      <a:moveTo>
                        <a:pt x="317087" y="0"/>
                      </a:moveTo>
                      <a:lnTo>
                        <a:pt x="0" y="317087"/>
                      </a:lnTo>
                      <a:lnTo>
                        <a:pt x="55912" y="317087"/>
                      </a:lnTo>
                      <a:lnTo>
                        <a:pt x="317087" y="55912"/>
                      </a:lnTo>
                      <a:lnTo>
                        <a:pt x="317087" y="0"/>
                      </a:lnTo>
                      <a:close/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3" name="Google Shape;123;p4"/>
                <p:cNvSpPr/>
                <p:nvPr/>
              </p:nvSpPr>
              <p:spPr>
                <a:xfrm>
                  <a:off x="6115525" y="3448525"/>
                  <a:ext cx="240601" cy="2406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0601" h="240601" extrusionOk="0">
                      <a:moveTo>
                        <a:pt x="240602" y="0"/>
                      </a:moveTo>
                      <a:lnTo>
                        <a:pt x="0" y="240602"/>
                      </a:lnTo>
                      <a:lnTo>
                        <a:pt x="55817" y="240602"/>
                      </a:lnTo>
                      <a:lnTo>
                        <a:pt x="240602" y="55817"/>
                      </a:lnTo>
                      <a:lnTo>
                        <a:pt x="240602" y="0"/>
                      </a:lnTo>
                      <a:close/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4" name="Google Shape;124;p4"/>
                <p:cNvSpPr/>
                <p:nvPr/>
              </p:nvSpPr>
              <p:spPr>
                <a:xfrm>
                  <a:off x="6191916" y="3524916"/>
                  <a:ext cx="164211" cy="1642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211" h="164211" extrusionOk="0">
                      <a:moveTo>
                        <a:pt x="164211" y="0"/>
                      </a:moveTo>
                      <a:lnTo>
                        <a:pt x="0" y="164211"/>
                      </a:lnTo>
                      <a:lnTo>
                        <a:pt x="55912" y="164211"/>
                      </a:lnTo>
                      <a:lnTo>
                        <a:pt x="164211" y="55912"/>
                      </a:lnTo>
                      <a:lnTo>
                        <a:pt x="164211" y="0"/>
                      </a:lnTo>
                      <a:close/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5" name="Google Shape;125;p4"/>
                <p:cNvSpPr/>
                <p:nvPr/>
              </p:nvSpPr>
              <p:spPr>
                <a:xfrm>
                  <a:off x="5838824" y="3171824"/>
                  <a:ext cx="467677" cy="4676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7677" h="467677" extrusionOk="0">
                      <a:moveTo>
                        <a:pt x="411861" y="0"/>
                      </a:moveTo>
                      <a:lnTo>
                        <a:pt x="0" y="411861"/>
                      </a:lnTo>
                      <a:lnTo>
                        <a:pt x="0" y="467678"/>
                      </a:lnTo>
                      <a:lnTo>
                        <a:pt x="467678" y="0"/>
                      </a:lnTo>
                      <a:lnTo>
                        <a:pt x="411861" y="0"/>
                      </a:lnTo>
                      <a:close/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6" name="Google Shape;126;p4"/>
                <p:cNvSpPr/>
                <p:nvPr/>
              </p:nvSpPr>
              <p:spPr>
                <a:xfrm>
                  <a:off x="6268401" y="3601401"/>
                  <a:ext cx="87725" cy="87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725" h="87725" extrusionOk="0">
                      <a:moveTo>
                        <a:pt x="0" y="87725"/>
                      </a:moveTo>
                      <a:lnTo>
                        <a:pt x="87725" y="87725"/>
                      </a:lnTo>
                      <a:lnTo>
                        <a:pt x="87725" y="0"/>
                      </a:lnTo>
                      <a:lnTo>
                        <a:pt x="0" y="87725"/>
                      </a:lnTo>
                      <a:close/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7" name="Google Shape;127;p4"/>
                <p:cNvSpPr/>
                <p:nvPr/>
              </p:nvSpPr>
              <p:spPr>
                <a:xfrm>
                  <a:off x="5886163" y="3219163"/>
                  <a:ext cx="469963" cy="4699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9963" h="469963" extrusionOk="0">
                      <a:moveTo>
                        <a:pt x="469964" y="0"/>
                      </a:moveTo>
                      <a:lnTo>
                        <a:pt x="0" y="469964"/>
                      </a:lnTo>
                      <a:lnTo>
                        <a:pt x="55817" y="469964"/>
                      </a:lnTo>
                      <a:lnTo>
                        <a:pt x="469964" y="55817"/>
                      </a:lnTo>
                      <a:lnTo>
                        <a:pt x="469964" y="0"/>
                      </a:lnTo>
                      <a:close/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8" name="Google Shape;128;p4"/>
                <p:cNvSpPr/>
                <p:nvPr/>
              </p:nvSpPr>
              <p:spPr>
                <a:xfrm>
                  <a:off x="5838824" y="3171824"/>
                  <a:ext cx="517302" cy="5173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7302" h="517302" extrusionOk="0">
                      <a:moveTo>
                        <a:pt x="517303" y="0"/>
                      </a:moveTo>
                      <a:lnTo>
                        <a:pt x="488251" y="0"/>
                      </a:lnTo>
                      <a:lnTo>
                        <a:pt x="0" y="488251"/>
                      </a:lnTo>
                      <a:lnTo>
                        <a:pt x="0" y="517303"/>
                      </a:lnTo>
                      <a:lnTo>
                        <a:pt x="26765" y="517303"/>
                      </a:lnTo>
                      <a:lnTo>
                        <a:pt x="517303" y="26765"/>
                      </a:lnTo>
                      <a:lnTo>
                        <a:pt x="517303" y="0"/>
                      </a:lnTo>
                      <a:close/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9" name="Google Shape;129;p4"/>
                <p:cNvSpPr/>
                <p:nvPr/>
              </p:nvSpPr>
              <p:spPr>
                <a:xfrm>
                  <a:off x="5838824" y="3171824"/>
                  <a:ext cx="106013" cy="1060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013" h="106013" extrusionOk="0">
                      <a:moveTo>
                        <a:pt x="85439" y="0"/>
                      </a:moveTo>
                      <a:lnTo>
                        <a:pt x="0" y="85439"/>
                      </a:lnTo>
                      <a:lnTo>
                        <a:pt x="0" y="106013"/>
                      </a:lnTo>
                      <a:lnTo>
                        <a:pt x="106013" y="0"/>
                      </a:lnTo>
                      <a:lnTo>
                        <a:pt x="85439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0" name="Google Shape;130;p4"/>
                <p:cNvSpPr/>
                <p:nvPr/>
              </p:nvSpPr>
              <p:spPr>
                <a:xfrm>
                  <a:off x="5838824" y="3171824"/>
                  <a:ext cx="182498" cy="1824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498" h="182498" extrusionOk="0">
                      <a:moveTo>
                        <a:pt x="161925" y="0"/>
                      </a:moveTo>
                      <a:lnTo>
                        <a:pt x="0" y="161925"/>
                      </a:lnTo>
                      <a:lnTo>
                        <a:pt x="0" y="182499"/>
                      </a:lnTo>
                      <a:lnTo>
                        <a:pt x="182499" y="0"/>
                      </a:lnTo>
                      <a:lnTo>
                        <a:pt x="161925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1" name="Google Shape;131;p4"/>
                <p:cNvSpPr/>
                <p:nvPr/>
              </p:nvSpPr>
              <p:spPr>
                <a:xfrm>
                  <a:off x="5838824" y="3171824"/>
                  <a:ext cx="258889" cy="2588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8889" h="258889" extrusionOk="0">
                      <a:moveTo>
                        <a:pt x="238316" y="0"/>
                      </a:moveTo>
                      <a:lnTo>
                        <a:pt x="0" y="238316"/>
                      </a:lnTo>
                      <a:lnTo>
                        <a:pt x="0" y="258890"/>
                      </a:lnTo>
                      <a:lnTo>
                        <a:pt x="258890" y="0"/>
                      </a:lnTo>
                      <a:lnTo>
                        <a:pt x="238316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2" name="Google Shape;132;p4"/>
                <p:cNvSpPr/>
                <p:nvPr/>
              </p:nvSpPr>
              <p:spPr>
                <a:xfrm>
                  <a:off x="5838824" y="3171824"/>
                  <a:ext cx="335375" cy="335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5375" h="335375" extrusionOk="0">
                      <a:moveTo>
                        <a:pt x="314801" y="0"/>
                      </a:moveTo>
                      <a:lnTo>
                        <a:pt x="0" y="314801"/>
                      </a:lnTo>
                      <a:lnTo>
                        <a:pt x="0" y="335375"/>
                      </a:lnTo>
                      <a:lnTo>
                        <a:pt x="335375" y="0"/>
                      </a:lnTo>
                      <a:lnTo>
                        <a:pt x="314801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3" name="Google Shape;133;p4"/>
                <p:cNvSpPr/>
                <p:nvPr/>
              </p:nvSpPr>
              <p:spPr>
                <a:xfrm>
                  <a:off x="5838824" y="3171824"/>
                  <a:ext cx="411861" cy="4118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1861" h="411861" extrusionOk="0">
                      <a:moveTo>
                        <a:pt x="391192" y="0"/>
                      </a:moveTo>
                      <a:lnTo>
                        <a:pt x="0" y="391192"/>
                      </a:lnTo>
                      <a:lnTo>
                        <a:pt x="0" y="411861"/>
                      </a:lnTo>
                      <a:lnTo>
                        <a:pt x="411861" y="0"/>
                      </a:lnTo>
                      <a:lnTo>
                        <a:pt x="391192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4" name="Google Shape;134;p4"/>
                <p:cNvSpPr/>
                <p:nvPr/>
              </p:nvSpPr>
              <p:spPr>
                <a:xfrm>
                  <a:off x="5838824" y="3171824"/>
                  <a:ext cx="488251" cy="4882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8251" h="488251" extrusionOk="0">
                      <a:moveTo>
                        <a:pt x="467678" y="0"/>
                      </a:moveTo>
                      <a:lnTo>
                        <a:pt x="0" y="467678"/>
                      </a:lnTo>
                      <a:lnTo>
                        <a:pt x="0" y="488251"/>
                      </a:lnTo>
                      <a:lnTo>
                        <a:pt x="488251" y="0"/>
                      </a:lnTo>
                      <a:lnTo>
                        <a:pt x="467678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5" name="Google Shape;135;p4"/>
                <p:cNvSpPr/>
                <p:nvPr/>
              </p:nvSpPr>
              <p:spPr>
                <a:xfrm>
                  <a:off x="5865589" y="3198589"/>
                  <a:ext cx="490537" cy="4905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0537" h="490537" extrusionOk="0">
                      <a:moveTo>
                        <a:pt x="490538" y="0"/>
                      </a:moveTo>
                      <a:lnTo>
                        <a:pt x="0" y="490538"/>
                      </a:lnTo>
                      <a:lnTo>
                        <a:pt x="20574" y="490538"/>
                      </a:lnTo>
                      <a:lnTo>
                        <a:pt x="490538" y="20574"/>
                      </a:lnTo>
                      <a:lnTo>
                        <a:pt x="490538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6" name="Google Shape;136;p4"/>
                <p:cNvSpPr/>
                <p:nvPr/>
              </p:nvSpPr>
              <p:spPr>
                <a:xfrm>
                  <a:off x="5941980" y="3274980"/>
                  <a:ext cx="414147" cy="4141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4147" h="414147" extrusionOk="0">
                      <a:moveTo>
                        <a:pt x="414147" y="0"/>
                      </a:moveTo>
                      <a:lnTo>
                        <a:pt x="0" y="414147"/>
                      </a:lnTo>
                      <a:lnTo>
                        <a:pt x="20669" y="414147"/>
                      </a:lnTo>
                      <a:lnTo>
                        <a:pt x="414147" y="20669"/>
                      </a:lnTo>
                      <a:lnTo>
                        <a:pt x="41414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7" name="Google Shape;137;p4"/>
                <p:cNvSpPr/>
                <p:nvPr/>
              </p:nvSpPr>
              <p:spPr>
                <a:xfrm>
                  <a:off x="6018466" y="3351466"/>
                  <a:ext cx="337661" cy="3376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7661" h="337661" extrusionOk="0">
                      <a:moveTo>
                        <a:pt x="337661" y="0"/>
                      </a:moveTo>
                      <a:lnTo>
                        <a:pt x="0" y="337661"/>
                      </a:lnTo>
                      <a:lnTo>
                        <a:pt x="20574" y="337661"/>
                      </a:lnTo>
                      <a:lnTo>
                        <a:pt x="337661" y="20574"/>
                      </a:lnTo>
                      <a:lnTo>
                        <a:pt x="337661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8" name="Google Shape;138;p4"/>
                <p:cNvSpPr/>
                <p:nvPr/>
              </p:nvSpPr>
              <p:spPr>
                <a:xfrm>
                  <a:off x="6094951" y="3427951"/>
                  <a:ext cx="261175" cy="261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1175" h="261175" extrusionOk="0">
                      <a:moveTo>
                        <a:pt x="261176" y="0"/>
                      </a:moveTo>
                      <a:lnTo>
                        <a:pt x="0" y="261176"/>
                      </a:lnTo>
                      <a:lnTo>
                        <a:pt x="20574" y="261176"/>
                      </a:lnTo>
                      <a:lnTo>
                        <a:pt x="261176" y="20574"/>
                      </a:lnTo>
                      <a:lnTo>
                        <a:pt x="261176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9" name="Google Shape;139;p4"/>
                <p:cNvSpPr/>
                <p:nvPr/>
              </p:nvSpPr>
              <p:spPr>
                <a:xfrm>
                  <a:off x="6171342" y="3504342"/>
                  <a:ext cx="184785" cy="1847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4785" h="184785" extrusionOk="0">
                      <a:moveTo>
                        <a:pt x="184785" y="0"/>
                      </a:moveTo>
                      <a:lnTo>
                        <a:pt x="0" y="184785"/>
                      </a:lnTo>
                      <a:lnTo>
                        <a:pt x="20574" y="184785"/>
                      </a:lnTo>
                      <a:lnTo>
                        <a:pt x="184785" y="20574"/>
                      </a:lnTo>
                      <a:lnTo>
                        <a:pt x="184785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0" name="Google Shape;140;p4"/>
                <p:cNvSpPr/>
                <p:nvPr/>
              </p:nvSpPr>
              <p:spPr>
                <a:xfrm>
                  <a:off x="6247827" y="3580827"/>
                  <a:ext cx="108299" cy="108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299" h="108299" extrusionOk="0">
                      <a:moveTo>
                        <a:pt x="108299" y="0"/>
                      </a:moveTo>
                      <a:lnTo>
                        <a:pt x="0" y="108299"/>
                      </a:lnTo>
                      <a:lnTo>
                        <a:pt x="20574" y="108299"/>
                      </a:lnTo>
                      <a:lnTo>
                        <a:pt x="108299" y="20574"/>
                      </a:lnTo>
                      <a:lnTo>
                        <a:pt x="108299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41" name="Google Shape;141;p4"/>
            <p:cNvGrpSpPr/>
            <p:nvPr/>
          </p:nvGrpSpPr>
          <p:grpSpPr>
            <a:xfrm>
              <a:off x="-825617" y="282039"/>
              <a:ext cx="1345206" cy="505921"/>
              <a:chOff x="5543550" y="3224212"/>
              <a:chExt cx="1101184" cy="414146"/>
            </a:xfrm>
          </p:grpSpPr>
          <p:grpSp>
            <p:nvGrpSpPr>
              <p:cNvPr id="142" name="Google Shape;142;p4"/>
              <p:cNvGrpSpPr/>
              <p:nvPr/>
            </p:nvGrpSpPr>
            <p:grpSpPr>
              <a:xfrm>
                <a:off x="5543550" y="3224212"/>
                <a:ext cx="1101089" cy="32194"/>
                <a:chOff x="5543550" y="3224212"/>
                <a:chExt cx="1101089" cy="32194"/>
              </a:xfrm>
            </p:grpSpPr>
            <p:sp>
              <p:nvSpPr>
                <p:cNvPr id="143" name="Google Shape;143;p4"/>
                <p:cNvSpPr/>
                <p:nvPr/>
              </p:nvSpPr>
              <p:spPr>
                <a:xfrm>
                  <a:off x="5543550" y="3224212"/>
                  <a:ext cx="32194" cy="32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94" h="32194" extrusionOk="0">
                      <a:moveTo>
                        <a:pt x="32195" y="16097"/>
                      </a:moveTo>
                      <a:cubicBezTo>
                        <a:pt x="32195" y="24955"/>
                        <a:pt x="24955" y="32195"/>
                        <a:pt x="16097" y="32195"/>
                      </a:cubicBezTo>
                      <a:cubicBezTo>
                        <a:pt x="7239" y="32195"/>
                        <a:pt x="0" y="24955"/>
                        <a:pt x="0" y="16097"/>
                      </a:cubicBezTo>
                      <a:cubicBezTo>
                        <a:pt x="0" y="7239"/>
                        <a:pt x="7239" y="0"/>
                        <a:pt x="16097" y="0"/>
                      </a:cubicBezTo>
                      <a:cubicBezTo>
                        <a:pt x="24955" y="0"/>
                        <a:pt x="32195" y="7239"/>
                        <a:pt x="32195" y="1609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4" name="Google Shape;144;p4"/>
                <p:cNvSpPr/>
                <p:nvPr/>
              </p:nvSpPr>
              <p:spPr>
                <a:xfrm>
                  <a:off x="5721762" y="3224212"/>
                  <a:ext cx="32194" cy="32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94" h="32194" extrusionOk="0">
                      <a:moveTo>
                        <a:pt x="32195" y="16097"/>
                      </a:moveTo>
                      <a:cubicBezTo>
                        <a:pt x="32195" y="24988"/>
                        <a:pt x="24988" y="32195"/>
                        <a:pt x="16097" y="32195"/>
                      </a:cubicBezTo>
                      <a:cubicBezTo>
                        <a:pt x="7207" y="32195"/>
                        <a:pt x="0" y="24988"/>
                        <a:pt x="0" y="16097"/>
                      </a:cubicBezTo>
                      <a:cubicBezTo>
                        <a:pt x="0" y="7207"/>
                        <a:pt x="7207" y="0"/>
                        <a:pt x="16097" y="0"/>
                      </a:cubicBezTo>
                      <a:cubicBezTo>
                        <a:pt x="24988" y="0"/>
                        <a:pt x="32195" y="7207"/>
                        <a:pt x="32195" y="1609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5" name="Google Shape;145;p4"/>
                <p:cNvSpPr/>
                <p:nvPr/>
              </p:nvSpPr>
              <p:spPr>
                <a:xfrm>
                  <a:off x="5899880" y="3224212"/>
                  <a:ext cx="32194" cy="32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94" h="32194" extrusionOk="0">
                      <a:moveTo>
                        <a:pt x="32195" y="16097"/>
                      </a:moveTo>
                      <a:cubicBezTo>
                        <a:pt x="32195" y="24988"/>
                        <a:pt x="24988" y="32195"/>
                        <a:pt x="16097" y="32195"/>
                      </a:cubicBezTo>
                      <a:cubicBezTo>
                        <a:pt x="7207" y="32195"/>
                        <a:pt x="0" y="24988"/>
                        <a:pt x="0" y="16097"/>
                      </a:cubicBezTo>
                      <a:cubicBezTo>
                        <a:pt x="0" y="7207"/>
                        <a:pt x="7207" y="0"/>
                        <a:pt x="16097" y="0"/>
                      </a:cubicBezTo>
                      <a:cubicBezTo>
                        <a:pt x="24988" y="0"/>
                        <a:pt x="32195" y="7207"/>
                        <a:pt x="32195" y="1609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6" name="Google Shape;146;p4"/>
                <p:cNvSpPr/>
                <p:nvPr/>
              </p:nvSpPr>
              <p:spPr>
                <a:xfrm>
                  <a:off x="6078092" y="3224212"/>
                  <a:ext cx="32194" cy="32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94" h="32194" extrusionOk="0">
                      <a:moveTo>
                        <a:pt x="32195" y="16097"/>
                      </a:moveTo>
                      <a:cubicBezTo>
                        <a:pt x="32195" y="24955"/>
                        <a:pt x="24956" y="32195"/>
                        <a:pt x="16097" y="32195"/>
                      </a:cubicBezTo>
                      <a:cubicBezTo>
                        <a:pt x="7239" y="32195"/>
                        <a:pt x="0" y="24955"/>
                        <a:pt x="0" y="16097"/>
                      </a:cubicBezTo>
                      <a:cubicBezTo>
                        <a:pt x="0" y="7239"/>
                        <a:pt x="7239" y="0"/>
                        <a:pt x="16097" y="0"/>
                      </a:cubicBezTo>
                      <a:cubicBezTo>
                        <a:pt x="24956" y="0"/>
                        <a:pt x="32195" y="7239"/>
                        <a:pt x="32195" y="1609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7" name="Google Shape;147;p4"/>
                <p:cNvSpPr/>
                <p:nvPr/>
              </p:nvSpPr>
              <p:spPr>
                <a:xfrm>
                  <a:off x="6256210" y="3224212"/>
                  <a:ext cx="32194" cy="32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94" h="32194" extrusionOk="0">
                      <a:moveTo>
                        <a:pt x="32194" y="16097"/>
                      </a:moveTo>
                      <a:cubicBezTo>
                        <a:pt x="32194" y="24988"/>
                        <a:pt x="24987" y="32195"/>
                        <a:pt x="16097" y="32195"/>
                      </a:cubicBezTo>
                      <a:cubicBezTo>
                        <a:pt x="7207" y="32195"/>
                        <a:pt x="0" y="24988"/>
                        <a:pt x="0" y="16097"/>
                      </a:cubicBezTo>
                      <a:cubicBezTo>
                        <a:pt x="0" y="7207"/>
                        <a:pt x="7207" y="0"/>
                        <a:pt x="16097" y="0"/>
                      </a:cubicBezTo>
                      <a:cubicBezTo>
                        <a:pt x="24987" y="0"/>
                        <a:pt x="32194" y="7207"/>
                        <a:pt x="32194" y="1609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8" name="Google Shape;148;p4"/>
                <p:cNvSpPr/>
                <p:nvPr/>
              </p:nvSpPr>
              <p:spPr>
                <a:xfrm>
                  <a:off x="6434328" y="3224212"/>
                  <a:ext cx="32194" cy="32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94" h="32194" extrusionOk="0">
                      <a:moveTo>
                        <a:pt x="32195" y="16097"/>
                      </a:moveTo>
                      <a:cubicBezTo>
                        <a:pt x="32195" y="24988"/>
                        <a:pt x="24988" y="32195"/>
                        <a:pt x="16097" y="32195"/>
                      </a:cubicBezTo>
                      <a:cubicBezTo>
                        <a:pt x="7207" y="32195"/>
                        <a:pt x="0" y="24988"/>
                        <a:pt x="0" y="16097"/>
                      </a:cubicBezTo>
                      <a:cubicBezTo>
                        <a:pt x="0" y="7207"/>
                        <a:pt x="7207" y="0"/>
                        <a:pt x="16097" y="0"/>
                      </a:cubicBezTo>
                      <a:cubicBezTo>
                        <a:pt x="24988" y="0"/>
                        <a:pt x="32195" y="7207"/>
                        <a:pt x="32195" y="1609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9" name="Google Shape;149;p4"/>
                <p:cNvSpPr/>
                <p:nvPr/>
              </p:nvSpPr>
              <p:spPr>
                <a:xfrm>
                  <a:off x="6612445" y="3224212"/>
                  <a:ext cx="32194" cy="32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94" h="32194" extrusionOk="0">
                      <a:moveTo>
                        <a:pt x="32194" y="16097"/>
                      </a:moveTo>
                      <a:cubicBezTo>
                        <a:pt x="32194" y="24988"/>
                        <a:pt x="24988" y="32195"/>
                        <a:pt x="16097" y="32195"/>
                      </a:cubicBezTo>
                      <a:cubicBezTo>
                        <a:pt x="7207" y="32195"/>
                        <a:pt x="0" y="24988"/>
                        <a:pt x="0" y="16097"/>
                      </a:cubicBezTo>
                      <a:cubicBezTo>
                        <a:pt x="0" y="7207"/>
                        <a:pt x="7207" y="0"/>
                        <a:pt x="16097" y="0"/>
                      </a:cubicBezTo>
                      <a:cubicBezTo>
                        <a:pt x="24988" y="0"/>
                        <a:pt x="32194" y="7207"/>
                        <a:pt x="32194" y="1609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50" name="Google Shape;150;p4"/>
              <p:cNvGrpSpPr/>
              <p:nvPr/>
            </p:nvGrpSpPr>
            <p:grpSpPr>
              <a:xfrm>
                <a:off x="5543550" y="3351561"/>
                <a:ext cx="1101184" cy="32194"/>
                <a:chOff x="5543550" y="3351561"/>
                <a:chExt cx="1101184" cy="32194"/>
              </a:xfrm>
            </p:grpSpPr>
            <p:sp>
              <p:nvSpPr>
                <p:cNvPr id="151" name="Google Shape;151;p4"/>
                <p:cNvSpPr/>
                <p:nvPr/>
              </p:nvSpPr>
              <p:spPr>
                <a:xfrm>
                  <a:off x="5543550" y="3351561"/>
                  <a:ext cx="32194" cy="32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94" h="32194" extrusionOk="0">
                      <a:moveTo>
                        <a:pt x="32195" y="16097"/>
                      </a:moveTo>
                      <a:cubicBezTo>
                        <a:pt x="32195" y="24955"/>
                        <a:pt x="24955" y="32195"/>
                        <a:pt x="16097" y="32195"/>
                      </a:cubicBezTo>
                      <a:cubicBezTo>
                        <a:pt x="7239" y="32195"/>
                        <a:pt x="0" y="24955"/>
                        <a:pt x="0" y="16097"/>
                      </a:cubicBezTo>
                      <a:cubicBezTo>
                        <a:pt x="0" y="7239"/>
                        <a:pt x="7239" y="0"/>
                        <a:pt x="16097" y="0"/>
                      </a:cubicBezTo>
                      <a:cubicBezTo>
                        <a:pt x="24955" y="0"/>
                        <a:pt x="32195" y="7239"/>
                        <a:pt x="32195" y="1609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2" name="Google Shape;152;p4"/>
                <p:cNvSpPr/>
                <p:nvPr/>
              </p:nvSpPr>
              <p:spPr>
                <a:xfrm>
                  <a:off x="5721762" y="3351561"/>
                  <a:ext cx="32194" cy="32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94" h="32194" extrusionOk="0">
                      <a:moveTo>
                        <a:pt x="32195" y="16097"/>
                      </a:moveTo>
                      <a:cubicBezTo>
                        <a:pt x="32195" y="24955"/>
                        <a:pt x="24956" y="32195"/>
                        <a:pt x="16097" y="32195"/>
                      </a:cubicBezTo>
                      <a:cubicBezTo>
                        <a:pt x="7239" y="32195"/>
                        <a:pt x="0" y="24955"/>
                        <a:pt x="0" y="16097"/>
                      </a:cubicBezTo>
                      <a:cubicBezTo>
                        <a:pt x="0" y="7239"/>
                        <a:pt x="7239" y="0"/>
                        <a:pt x="16097" y="0"/>
                      </a:cubicBezTo>
                      <a:cubicBezTo>
                        <a:pt x="24956" y="0"/>
                        <a:pt x="32195" y="7239"/>
                        <a:pt x="32195" y="1609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3" name="Google Shape;153;p4"/>
                <p:cNvSpPr/>
                <p:nvPr/>
              </p:nvSpPr>
              <p:spPr>
                <a:xfrm>
                  <a:off x="5899880" y="3351561"/>
                  <a:ext cx="32194" cy="32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94" h="32194" extrusionOk="0">
                      <a:moveTo>
                        <a:pt x="32195" y="16097"/>
                      </a:moveTo>
                      <a:cubicBezTo>
                        <a:pt x="32195" y="24955"/>
                        <a:pt x="24955" y="32195"/>
                        <a:pt x="16097" y="32195"/>
                      </a:cubicBezTo>
                      <a:cubicBezTo>
                        <a:pt x="7239" y="32195"/>
                        <a:pt x="0" y="24955"/>
                        <a:pt x="0" y="16097"/>
                      </a:cubicBezTo>
                      <a:cubicBezTo>
                        <a:pt x="0" y="7239"/>
                        <a:pt x="7239" y="0"/>
                        <a:pt x="16097" y="0"/>
                      </a:cubicBezTo>
                      <a:cubicBezTo>
                        <a:pt x="24955" y="0"/>
                        <a:pt x="32195" y="7239"/>
                        <a:pt x="32195" y="1609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4" name="Google Shape;154;p4"/>
                <p:cNvSpPr/>
                <p:nvPr/>
              </p:nvSpPr>
              <p:spPr>
                <a:xfrm>
                  <a:off x="6078092" y="3351561"/>
                  <a:ext cx="32194" cy="32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94" h="32194" extrusionOk="0">
                      <a:moveTo>
                        <a:pt x="32195" y="16097"/>
                      </a:moveTo>
                      <a:cubicBezTo>
                        <a:pt x="32195" y="24955"/>
                        <a:pt x="24956" y="32195"/>
                        <a:pt x="16097" y="32195"/>
                      </a:cubicBezTo>
                      <a:cubicBezTo>
                        <a:pt x="7239" y="32195"/>
                        <a:pt x="0" y="24955"/>
                        <a:pt x="0" y="16097"/>
                      </a:cubicBezTo>
                      <a:cubicBezTo>
                        <a:pt x="0" y="7239"/>
                        <a:pt x="7239" y="0"/>
                        <a:pt x="16097" y="0"/>
                      </a:cubicBezTo>
                      <a:cubicBezTo>
                        <a:pt x="24956" y="0"/>
                        <a:pt x="32195" y="7239"/>
                        <a:pt x="32195" y="1609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5" name="Google Shape;155;p4"/>
                <p:cNvSpPr/>
                <p:nvPr/>
              </p:nvSpPr>
              <p:spPr>
                <a:xfrm>
                  <a:off x="6256210" y="3351561"/>
                  <a:ext cx="32194" cy="32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94" h="32194" extrusionOk="0">
                      <a:moveTo>
                        <a:pt x="32194" y="16097"/>
                      </a:moveTo>
                      <a:cubicBezTo>
                        <a:pt x="32194" y="24955"/>
                        <a:pt x="24956" y="32195"/>
                        <a:pt x="16097" y="32195"/>
                      </a:cubicBezTo>
                      <a:cubicBezTo>
                        <a:pt x="7239" y="32195"/>
                        <a:pt x="0" y="24955"/>
                        <a:pt x="0" y="16097"/>
                      </a:cubicBezTo>
                      <a:cubicBezTo>
                        <a:pt x="0" y="7239"/>
                        <a:pt x="7239" y="0"/>
                        <a:pt x="16097" y="0"/>
                      </a:cubicBezTo>
                      <a:cubicBezTo>
                        <a:pt x="24956" y="0"/>
                        <a:pt x="32194" y="7239"/>
                        <a:pt x="32194" y="1609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6" name="Google Shape;156;p4"/>
                <p:cNvSpPr/>
                <p:nvPr/>
              </p:nvSpPr>
              <p:spPr>
                <a:xfrm>
                  <a:off x="6434327" y="3351561"/>
                  <a:ext cx="32194" cy="32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94" h="32194" extrusionOk="0">
                      <a:moveTo>
                        <a:pt x="32195" y="16097"/>
                      </a:moveTo>
                      <a:cubicBezTo>
                        <a:pt x="32195" y="24955"/>
                        <a:pt x="24956" y="32195"/>
                        <a:pt x="16097" y="32195"/>
                      </a:cubicBezTo>
                      <a:cubicBezTo>
                        <a:pt x="7239" y="32195"/>
                        <a:pt x="0" y="24955"/>
                        <a:pt x="0" y="16097"/>
                      </a:cubicBezTo>
                      <a:cubicBezTo>
                        <a:pt x="0" y="7239"/>
                        <a:pt x="7239" y="0"/>
                        <a:pt x="16097" y="0"/>
                      </a:cubicBezTo>
                      <a:cubicBezTo>
                        <a:pt x="24956" y="0"/>
                        <a:pt x="32195" y="7239"/>
                        <a:pt x="32195" y="1609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7" name="Google Shape;157;p4"/>
                <p:cNvSpPr/>
                <p:nvPr/>
              </p:nvSpPr>
              <p:spPr>
                <a:xfrm>
                  <a:off x="6612540" y="3351561"/>
                  <a:ext cx="32194" cy="32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94" h="32194" extrusionOk="0">
                      <a:moveTo>
                        <a:pt x="32194" y="16097"/>
                      </a:moveTo>
                      <a:cubicBezTo>
                        <a:pt x="32194" y="24955"/>
                        <a:pt x="24955" y="32195"/>
                        <a:pt x="16097" y="32195"/>
                      </a:cubicBezTo>
                      <a:cubicBezTo>
                        <a:pt x="7239" y="32195"/>
                        <a:pt x="0" y="24955"/>
                        <a:pt x="0" y="16097"/>
                      </a:cubicBezTo>
                      <a:cubicBezTo>
                        <a:pt x="0" y="7239"/>
                        <a:pt x="7239" y="0"/>
                        <a:pt x="16097" y="0"/>
                      </a:cubicBezTo>
                      <a:cubicBezTo>
                        <a:pt x="24955" y="0"/>
                        <a:pt x="32194" y="7239"/>
                        <a:pt x="32194" y="1609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58" name="Google Shape;158;p4"/>
              <p:cNvGrpSpPr/>
              <p:nvPr/>
            </p:nvGrpSpPr>
            <p:grpSpPr>
              <a:xfrm>
                <a:off x="5543550" y="3478815"/>
                <a:ext cx="1101089" cy="32194"/>
                <a:chOff x="5543550" y="3478815"/>
                <a:chExt cx="1101089" cy="32194"/>
              </a:xfrm>
            </p:grpSpPr>
            <p:sp>
              <p:nvSpPr>
                <p:cNvPr id="159" name="Google Shape;159;p4"/>
                <p:cNvSpPr/>
                <p:nvPr/>
              </p:nvSpPr>
              <p:spPr>
                <a:xfrm>
                  <a:off x="5543550" y="3478815"/>
                  <a:ext cx="32194" cy="32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94" h="32194" extrusionOk="0">
                      <a:moveTo>
                        <a:pt x="32195" y="16097"/>
                      </a:moveTo>
                      <a:cubicBezTo>
                        <a:pt x="32195" y="24956"/>
                        <a:pt x="24955" y="32195"/>
                        <a:pt x="16097" y="32195"/>
                      </a:cubicBezTo>
                      <a:cubicBezTo>
                        <a:pt x="7239" y="32195"/>
                        <a:pt x="0" y="24956"/>
                        <a:pt x="0" y="16097"/>
                      </a:cubicBezTo>
                      <a:cubicBezTo>
                        <a:pt x="0" y="7239"/>
                        <a:pt x="7239" y="0"/>
                        <a:pt x="16097" y="0"/>
                      </a:cubicBezTo>
                      <a:cubicBezTo>
                        <a:pt x="24955" y="0"/>
                        <a:pt x="32195" y="7239"/>
                        <a:pt x="32195" y="1609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0" name="Google Shape;160;p4"/>
                <p:cNvSpPr/>
                <p:nvPr/>
              </p:nvSpPr>
              <p:spPr>
                <a:xfrm>
                  <a:off x="5721762" y="3478815"/>
                  <a:ext cx="32194" cy="32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94" h="32194" extrusionOk="0">
                      <a:moveTo>
                        <a:pt x="32195" y="16097"/>
                      </a:moveTo>
                      <a:cubicBezTo>
                        <a:pt x="32195" y="24988"/>
                        <a:pt x="24988" y="32195"/>
                        <a:pt x="16097" y="32195"/>
                      </a:cubicBezTo>
                      <a:cubicBezTo>
                        <a:pt x="7207" y="32195"/>
                        <a:pt x="0" y="24988"/>
                        <a:pt x="0" y="16097"/>
                      </a:cubicBezTo>
                      <a:cubicBezTo>
                        <a:pt x="0" y="7207"/>
                        <a:pt x="7207" y="0"/>
                        <a:pt x="16097" y="0"/>
                      </a:cubicBezTo>
                      <a:cubicBezTo>
                        <a:pt x="24988" y="0"/>
                        <a:pt x="32195" y="7207"/>
                        <a:pt x="32195" y="1609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1" name="Google Shape;161;p4"/>
                <p:cNvSpPr/>
                <p:nvPr/>
              </p:nvSpPr>
              <p:spPr>
                <a:xfrm>
                  <a:off x="5899880" y="3478815"/>
                  <a:ext cx="32194" cy="32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94" h="32194" extrusionOk="0">
                      <a:moveTo>
                        <a:pt x="32195" y="16097"/>
                      </a:moveTo>
                      <a:cubicBezTo>
                        <a:pt x="32195" y="24988"/>
                        <a:pt x="24988" y="32195"/>
                        <a:pt x="16097" y="32195"/>
                      </a:cubicBezTo>
                      <a:cubicBezTo>
                        <a:pt x="7207" y="32195"/>
                        <a:pt x="0" y="24988"/>
                        <a:pt x="0" y="16097"/>
                      </a:cubicBezTo>
                      <a:cubicBezTo>
                        <a:pt x="0" y="7207"/>
                        <a:pt x="7207" y="0"/>
                        <a:pt x="16097" y="0"/>
                      </a:cubicBezTo>
                      <a:cubicBezTo>
                        <a:pt x="24988" y="0"/>
                        <a:pt x="32195" y="7207"/>
                        <a:pt x="32195" y="1609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2" name="Google Shape;162;p4"/>
                <p:cNvSpPr/>
                <p:nvPr/>
              </p:nvSpPr>
              <p:spPr>
                <a:xfrm>
                  <a:off x="6078092" y="3478815"/>
                  <a:ext cx="32194" cy="32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94" h="32194" extrusionOk="0">
                      <a:moveTo>
                        <a:pt x="32195" y="16097"/>
                      </a:moveTo>
                      <a:cubicBezTo>
                        <a:pt x="32195" y="24956"/>
                        <a:pt x="24956" y="32195"/>
                        <a:pt x="16097" y="32195"/>
                      </a:cubicBezTo>
                      <a:cubicBezTo>
                        <a:pt x="7239" y="32195"/>
                        <a:pt x="0" y="24956"/>
                        <a:pt x="0" y="16097"/>
                      </a:cubicBezTo>
                      <a:cubicBezTo>
                        <a:pt x="0" y="7239"/>
                        <a:pt x="7239" y="0"/>
                        <a:pt x="16097" y="0"/>
                      </a:cubicBezTo>
                      <a:cubicBezTo>
                        <a:pt x="24956" y="0"/>
                        <a:pt x="32195" y="7239"/>
                        <a:pt x="32195" y="1609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3" name="Google Shape;163;p4"/>
                <p:cNvSpPr/>
                <p:nvPr/>
              </p:nvSpPr>
              <p:spPr>
                <a:xfrm>
                  <a:off x="6256210" y="3478815"/>
                  <a:ext cx="32194" cy="32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94" h="32194" extrusionOk="0">
                      <a:moveTo>
                        <a:pt x="32194" y="16097"/>
                      </a:moveTo>
                      <a:cubicBezTo>
                        <a:pt x="32194" y="24988"/>
                        <a:pt x="24987" y="32195"/>
                        <a:pt x="16097" y="32195"/>
                      </a:cubicBezTo>
                      <a:cubicBezTo>
                        <a:pt x="7207" y="32195"/>
                        <a:pt x="0" y="24988"/>
                        <a:pt x="0" y="16097"/>
                      </a:cubicBezTo>
                      <a:cubicBezTo>
                        <a:pt x="0" y="7207"/>
                        <a:pt x="7207" y="0"/>
                        <a:pt x="16097" y="0"/>
                      </a:cubicBezTo>
                      <a:cubicBezTo>
                        <a:pt x="24987" y="0"/>
                        <a:pt x="32194" y="7207"/>
                        <a:pt x="32194" y="1609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4" name="Google Shape;164;p4"/>
                <p:cNvSpPr/>
                <p:nvPr/>
              </p:nvSpPr>
              <p:spPr>
                <a:xfrm>
                  <a:off x="6434328" y="3478815"/>
                  <a:ext cx="32194" cy="32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94" h="32194" extrusionOk="0">
                      <a:moveTo>
                        <a:pt x="32195" y="16097"/>
                      </a:moveTo>
                      <a:cubicBezTo>
                        <a:pt x="32195" y="24988"/>
                        <a:pt x="24988" y="32195"/>
                        <a:pt x="16097" y="32195"/>
                      </a:cubicBezTo>
                      <a:cubicBezTo>
                        <a:pt x="7207" y="32195"/>
                        <a:pt x="0" y="24988"/>
                        <a:pt x="0" y="16097"/>
                      </a:cubicBezTo>
                      <a:cubicBezTo>
                        <a:pt x="0" y="7207"/>
                        <a:pt x="7207" y="0"/>
                        <a:pt x="16097" y="0"/>
                      </a:cubicBezTo>
                      <a:cubicBezTo>
                        <a:pt x="24988" y="0"/>
                        <a:pt x="32195" y="7207"/>
                        <a:pt x="32195" y="1609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5" name="Google Shape;165;p4"/>
                <p:cNvSpPr/>
                <p:nvPr/>
              </p:nvSpPr>
              <p:spPr>
                <a:xfrm>
                  <a:off x="6612445" y="3478815"/>
                  <a:ext cx="32194" cy="32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94" h="32194" extrusionOk="0">
                      <a:moveTo>
                        <a:pt x="32194" y="16097"/>
                      </a:moveTo>
                      <a:cubicBezTo>
                        <a:pt x="32194" y="24988"/>
                        <a:pt x="24988" y="32195"/>
                        <a:pt x="16097" y="32195"/>
                      </a:cubicBezTo>
                      <a:cubicBezTo>
                        <a:pt x="7207" y="32195"/>
                        <a:pt x="0" y="24988"/>
                        <a:pt x="0" y="16097"/>
                      </a:cubicBezTo>
                      <a:cubicBezTo>
                        <a:pt x="0" y="7207"/>
                        <a:pt x="7207" y="0"/>
                        <a:pt x="16097" y="0"/>
                      </a:cubicBezTo>
                      <a:cubicBezTo>
                        <a:pt x="24988" y="0"/>
                        <a:pt x="32194" y="7207"/>
                        <a:pt x="32194" y="1609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66" name="Google Shape;166;p4"/>
              <p:cNvGrpSpPr/>
              <p:nvPr/>
            </p:nvGrpSpPr>
            <p:grpSpPr>
              <a:xfrm>
                <a:off x="5543550" y="3606164"/>
                <a:ext cx="1101184" cy="32194"/>
                <a:chOff x="5543550" y="3606164"/>
                <a:chExt cx="1101184" cy="32194"/>
              </a:xfrm>
            </p:grpSpPr>
            <p:sp>
              <p:nvSpPr>
                <p:cNvPr id="167" name="Google Shape;167;p4"/>
                <p:cNvSpPr/>
                <p:nvPr/>
              </p:nvSpPr>
              <p:spPr>
                <a:xfrm>
                  <a:off x="5543550" y="3606164"/>
                  <a:ext cx="32194" cy="32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94" h="32194" extrusionOk="0">
                      <a:moveTo>
                        <a:pt x="32195" y="16097"/>
                      </a:moveTo>
                      <a:cubicBezTo>
                        <a:pt x="32195" y="24956"/>
                        <a:pt x="24955" y="32195"/>
                        <a:pt x="16097" y="32195"/>
                      </a:cubicBezTo>
                      <a:cubicBezTo>
                        <a:pt x="7239" y="32195"/>
                        <a:pt x="0" y="24956"/>
                        <a:pt x="0" y="16097"/>
                      </a:cubicBezTo>
                      <a:cubicBezTo>
                        <a:pt x="0" y="7239"/>
                        <a:pt x="7239" y="0"/>
                        <a:pt x="16097" y="0"/>
                      </a:cubicBezTo>
                      <a:cubicBezTo>
                        <a:pt x="24955" y="0"/>
                        <a:pt x="32195" y="7239"/>
                        <a:pt x="32195" y="1609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8" name="Google Shape;168;p4"/>
                <p:cNvSpPr/>
                <p:nvPr/>
              </p:nvSpPr>
              <p:spPr>
                <a:xfrm>
                  <a:off x="5721762" y="3606164"/>
                  <a:ext cx="32194" cy="32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94" h="32194" extrusionOk="0">
                      <a:moveTo>
                        <a:pt x="32195" y="16097"/>
                      </a:moveTo>
                      <a:cubicBezTo>
                        <a:pt x="32195" y="24956"/>
                        <a:pt x="24956" y="32195"/>
                        <a:pt x="16097" y="32195"/>
                      </a:cubicBezTo>
                      <a:cubicBezTo>
                        <a:pt x="7239" y="32195"/>
                        <a:pt x="0" y="24956"/>
                        <a:pt x="0" y="16097"/>
                      </a:cubicBezTo>
                      <a:cubicBezTo>
                        <a:pt x="0" y="7239"/>
                        <a:pt x="7239" y="0"/>
                        <a:pt x="16097" y="0"/>
                      </a:cubicBezTo>
                      <a:cubicBezTo>
                        <a:pt x="24956" y="0"/>
                        <a:pt x="32195" y="7239"/>
                        <a:pt x="32195" y="1609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9" name="Google Shape;169;p4"/>
                <p:cNvSpPr/>
                <p:nvPr/>
              </p:nvSpPr>
              <p:spPr>
                <a:xfrm>
                  <a:off x="5899880" y="3606164"/>
                  <a:ext cx="32194" cy="32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94" h="32194" extrusionOk="0">
                      <a:moveTo>
                        <a:pt x="32195" y="16097"/>
                      </a:moveTo>
                      <a:cubicBezTo>
                        <a:pt x="32195" y="24956"/>
                        <a:pt x="24955" y="32195"/>
                        <a:pt x="16097" y="32195"/>
                      </a:cubicBezTo>
                      <a:cubicBezTo>
                        <a:pt x="7239" y="32195"/>
                        <a:pt x="0" y="24956"/>
                        <a:pt x="0" y="16097"/>
                      </a:cubicBezTo>
                      <a:cubicBezTo>
                        <a:pt x="0" y="7239"/>
                        <a:pt x="7239" y="0"/>
                        <a:pt x="16097" y="0"/>
                      </a:cubicBezTo>
                      <a:cubicBezTo>
                        <a:pt x="24955" y="0"/>
                        <a:pt x="32195" y="7239"/>
                        <a:pt x="32195" y="1609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0" name="Google Shape;170;p4"/>
                <p:cNvSpPr/>
                <p:nvPr/>
              </p:nvSpPr>
              <p:spPr>
                <a:xfrm>
                  <a:off x="6078092" y="3606164"/>
                  <a:ext cx="32194" cy="32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94" h="32194" extrusionOk="0">
                      <a:moveTo>
                        <a:pt x="32195" y="16097"/>
                      </a:moveTo>
                      <a:cubicBezTo>
                        <a:pt x="32195" y="24956"/>
                        <a:pt x="24956" y="32195"/>
                        <a:pt x="16097" y="32195"/>
                      </a:cubicBezTo>
                      <a:cubicBezTo>
                        <a:pt x="7239" y="32195"/>
                        <a:pt x="0" y="24956"/>
                        <a:pt x="0" y="16097"/>
                      </a:cubicBezTo>
                      <a:cubicBezTo>
                        <a:pt x="0" y="7239"/>
                        <a:pt x="7239" y="0"/>
                        <a:pt x="16097" y="0"/>
                      </a:cubicBezTo>
                      <a:cubicBezTo>
                        <a:pt x="24956" y="0"/>
                        <a:pt x="32195" y="7239"/>
                        <a:pt x="32195" y="1609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1" name="Google Shape;171;p4"/>
                <p:cNvSpPr/>
                <p:nvPr/>
              </p:nvSpPr>
              <p:spPr>
                <a:xfrm>
                  <a:off x="6256210" y="3606164"/>
                  <a:ext cx="32194" cy="32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94" h="32194" extrusionOk="0">
                      <a:moveTo>
                        <a:pt x="32194" y="16097"/>
                      </a:moveTo>
                      <a:cubicBezTo>
                        <a:pt x="32194" y="24956"/>
                        <a:pt x="24956" y="32195"/>
                        <a:pt x="16097" y="32195"/>
                      </a:cubicBezTo>
                      <a:cubicBezTo>
                        <a:pt x="7239" y="32195"/>
                        <a:pt x="0" y="24956"/>
                        <a:pt x="0" y="16097"/>
                      </a:cubicBezTo>
                      <a:cubicBezTo>
                        <a:pt x="0" y="7239"/>
                        <a:pt x="7239" y="0"/>
                        <a:pt x="16097" y="0"/>
                      </a:cubicBezTo>
                      <a:cubicBezTo>
                        <a:pt x="24956" y="0"/>
                        <a:pt x="32194" y="7239"/>
                        <a:pt x="32194" y="1609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2" name="Google Shape;172;p4"/>
                <p:cNvSpPr/>
                <p:nvPr/>
              </p:nvSpPr>
              <p:spPr>
                <a:xfrm>
                  <a:off x="6434327" y="3606164"/>
                  <a:ext cx="32194" cy="32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94" h="32194" extrusionOk="0">
                      <a:moveTo>
                        <a:pt x="32195" y="16097"/>
                      </a:moveTo>
                      <a:cubicBezTo>
                        <a:pt x="32195" y="24956"/>
                        <a:pt x="24956" y="32195"/>
                        <a:pt x="16097" y="32195"/>
                      </a:cubicBezTo>
                      <a:cubicBezTo>
                        <a:pt x="7239" y="32195"/>
                        <a:pt x="0" y="24956"/>
                        <a:pt x="0" y="16097"/>
                      </a:cubicBezTo>
                      <a:cubicBezTo>
                        <a:pt x="0" y="7239"/>
                        <a:pt x="7239" y="0"/>
                        <a:pt x="16097" y="0"/>
                      </a:cubicBezTo>
                      <a:cubicBezTo>
                        <a:pt x="24956" y="0"/>
                        <a:pt x="32195" y="7239"/>
                        <a:pt x="32195" y="1609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3" name="Google Shape;173;p4"/>
                <p:cNvSpPr/>
                <p:nvPr/>
              </p:nvSpPr>
              <p:spPr>
                <a:xfrm>
                  <a:off x="6612540" y="3606164"/>
                  <a:ext cx="32194" cy="32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94" h="32194" extrusionOk="0">
                      <a:moveTo>
                        <a:pt x="32194" y="16097"/>
                      </a:moveTo>
                      <a:cubicBezTo>
                        <a:pt x="32194" y="24956"/>
                        <a:pt x="24955" y="32195"/>
                        <a:pt x="16097" y="32195"/>
                      </a:cubicBezTo>
                      <a:cubicBezTo>
                        <a:pt x="7239" y="32195"/>
                        <a:pt x="0" y="24956"/>
                        <a:pt x="0" y="16097"/>
                      </a:cubicBezTo>
                      <a:cubicBezTo>
                        <a:pt x="0" y="7239"/>
                        <a:pt x="7239" y="0"/>
                        <a:pt x="16097" y="0"/>
                      </a:cubicBezTo>
                      <a:cubicBezTo>
                        <a:pt x="24955" y="0"/>
                        <a:pt x="32194" y="7239"/>
                        <a:pt x="32194" y="1609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8"/>
          <p:cNvSpPr txBox="1">
            <a:spLocks noGrp="1"/>
          </p:cNvSpPr>
          <p:nvPr>
            <p:ph type="title"/>
          </p:nvPr>
        </p:nvSpPr>
        <p:spPr>
          <a:xfrm>
            <a:off x="1388100" y="1307100"/>
            <a:ext cx="63678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grpSp>
        <p:nvGrpSpPr>
          <p:cNvPr id="263" name="Google Shape;263;p8"/>
          <p:cNvGrpSpPr/>
          <p:nvPr/>
        </p:nvGrpSpPr>
        <p:grpSpPr>
          <a:xfrm>
            <a:off x="227359" y="203963"/>
            <a:ext cx="9247180" cy="5533713"/>
            <a:chOff x="227359" y="203963"/>
            <a:chExt cx="9247180" cy="5533713"/>
          </a:xfrm>
        </p:grpSpPr>
        <p:sp>
          <p:nvSpPr>
            <p:cNvPr id="264" name="Google Shape;264;p8"/>
            <p:cNvSpPr/>
            <p:nvPr/>
          </p:nvSpPr>
          <p:spPr>
            <a:xfrm rot="-8100000">
              <a:off x="5954494" y="4303705"/>
              <a:ext cx="1187939" cy="1187939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265" name="Google Shape;265;p8"/>
            <p:cNvGrpSpPr/>
            <p:nvPr/>
          </p:nvGrpSpPr>
          <p:grpSpPr>
            <a:xfrm flipH="1">
              <a:off x="7574863" y="203963"/>
              <a:ext cx="816453" cy="662082"/>
              <a:chOff x="306863" y="203950"/>
              <a:chExt cx="816453" cy="662082"/>
            </a:xfrm>
          </p:grpSpPr>
          <p:grpSp>
            <p:nvGrpSpPr>
              <p:cNvPr id="266" name="Google Shape;266;p8"/>
              <p:cNvGrpSpPr/>
              <p:nvPr/>
            </p:nvGrpSpPr>
            <p:grpSpPr>
              <a:xfrm>
                <a:off x="306863" y="203950"/>
                <a:ext cx="662082" cy="662082"/>
                <a:chOff x="2511425" y="2762250"/>
                <a:chExt cx="662082" cy="662082"/>
              </a:xfrm>
            </p:grpSpPr>
            <p:sp>
              <p:nvSpPr>
                <p:cNvPr id="267" name="Google Shape;267;p8"/>
                <p:cNvSpPr/>
                <p:nvPr/>
              </p:nvSpPr>
              <p:spPr>
                <a:xfrm>
                  <a:off x="2998152" y="2800635"/>
                  <a:ext cx="136874" cy="1368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874" h="136874" extrusionOk="0">
                      <a:moveTo>
                        <a:pt x="78581" y="58293"/>
                      </a:moveTo>
                      <a:cubicBezTo>
                        <a:pt x="54769" y="34481"/>
                        <a:pt x="28194" y="15049"/>
                        <a:pt x="0" y="0"/>
                      </a:cubicBezTo>
                      <a:lnTo>
                        <a:pt x="136874" y="136874"/>
                      </a:lnTo>
                      <a:cubicBezTo>
                        <a:pt x="121825" y="108585"/>
                        <a:pt x="102394" y="82105"/>
                        <a:pt x="78581" y="58293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8" name="Google Shape;268;p8"/>
                <p:cNvSpPr/>
                <p:nvPr/>
              </p:nvSpPr>
              <p:spPr>
                <a:xfrm>
                  <a:off x="2885852" y="2764726"/>
                  <a:ext cx="285178" cy="2851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178" h="285178" extrusionOk="0">
                      <a:moveTo>
                        <a:pt x="280987" y="260699"/>
                      </a:moveTo>
                      <a:lnTo>
                        <a:pt x="24479" y="4191"/>
                      </a:lnTo>
                      <a:cubicBezTo>
                        <a:pt x="16383" y="2477"/>
                        <a:pt x="8191" y="1143"/>
                        <a:pt x="0" y="0"/>
                      </a:cubicBezTo>
                      <a:lnTo>
                        <a:pt x="285179" y="285179"/>
                      </a:lnTo>
                      <a:cubicBezTo>
                        <a:pt x="284131" y="276987"/>
                        <a:pt x="282702" y="268796"/>
                        <a:pt x="280987" y="260699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9" name="Google Shape;269;p8"/>
                <p:cNvSpPr/>
                <p:nvPr/>
              </p:nvSpPr>
              <p:spPr>
                <a:xfrm>
                  <a:off x="2808319" y="2762250"/>
                  <a:ext cx="365188" cy="3651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5188" h="365188" extrusionOk="0">
                      <a:moveTo>
                        <a:pt x="365093" y="346234"/>
                      </a:moveTo>
                      <a:lnTo>
                        <a:pt x="18955" y="0"/>
                      </a:lnTo>
                      <a:cubicBezTo>
                        <a:pt x="12668" y="286"/>
                        <a:pt x="6286" y="762"/>
                        <a:pt x="0" y="1429"/>
                      </a:cubicBezTo>
                      <a:lnTo>
                        <a:pt x="363760" y="365189"/>
                      </a:lnTo>
                      <a:cubicBezTo>
                        <a:pt x="364427" y="358902"/>
                        <a:pt x="364903" y="352616"/>
                        <a:pt x="365189" y="346234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0" name="Google Shape;270;p8"/>
                <p:cNvSpPr/>
                <p:nvPr/>
              </p:nvSpPr>
              <p:spPr>
                <a:xfrm>
                  <a:off x="2744787" y="2772155"/>
                  <a:ext cx="418814" cy="4188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8814" h="418814" extrusionOk="0">
                      <a:moveTo>
                        <a:pt x="418814" y="402908"/>
                      </a:moveTo>
                      <a:lnTo>
                        <a:pt x="15907" y="0"/>
                      </a:lnTo>
                      <a:cubicBezTo>
                        <a:pt x="10573" y="1333"/>
                        <a:pt x="5334" y="2858"/>
                        <a:pt x="0" y="4477"/>
                      </a:cubicBezTo>
                      <a:lnTo>
                        <a:pt x="414338" y="418814"/>
                      </a:lnTo>
                      <a:cubicBezTo>
                        <a:pt x="415957" y="413576"/>
                        <a:pt x="417481" y="408242"/>
                        <a:pt x="418814" y="402908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1" name="Google Shape;271;p8"/>
                <p:cNvSpPr/>
                <p:nvPr/>
              </p:nvSpPr>
              <p:spPr>
                <a:xfrm>
                  <a:off x="2690494" y="2792063"/>
                  <a:ext cx="453199" cy="4531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3199" h="453104" extrusionOk="0">
                      <a:moveTo>
                        <a:pt x="453199" y="439484"/>
                      </a:moveTo>
                      <a:lnTo>
                        <a:pt x="13716" y="0"/>
                      </a:lnTo>
                      <a:cubicBezTo>
                        <a:pt x="9144" y="2095"/>
                        <a:pt x="4572" y="4381"/>
                        <a:pt x="0" y="6667"/>
                      </a:cubicBezTo>
                      <a:lnTo>
                        <a:pt x="446437" y="453104"/>
                      </a:lnTo>
                      <a:cubicBezTo>
                        <a:pt x="448723" y="448628"/>
                        <a:pt x="451009" y="444056"/>
                        <a:pt x="453104" y="439388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2" name="Google Shape;272;p8"/>
                <p:cNvSpPr/>
                <p:nvPr/>
              </p:nvSpPr>
              <p:spPr>
                <a:xfrm>
                  <a:off x="2643632" y="2819685"/>
                  <a:ext cx="472439" cy="4724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2439" h="472440" extrusionOk="0">
                      <a:moveTo>
                        <a:pt x="472440" y="460629"/>
                      </a:moveTo>
                      <a:lnTo>
                        <a:pt x="11811" y="0"/>
                      </a:lnTo>
                      <a:cubicBezTo>
                        <a:pt x="7810" y="2762"/>
                        <a:pt x="3905" y="5524"/>
                        <a:pt x="0" y="8477"/>
                      </a:cubicBezTo>
                      <a:lnTo>
                        <a:pt x="463963" y="472440"/>
                      </a:lnTo>
                      <a:cubicBezTo>
                        <a:pt x="466916" y="468535"/>
                        <a:pt x="469773" y="464630"/>
                        <a:pt x="472440" y="460629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3" name="Google Shape;273;p8"/>
                <p:cNvSpPr/>
                <p:nvPr/>
              </p:nvSpPr>
              <p:spPr>
                <a:xfrm>
                  <a:off x="2603055" y="2853975"/>
                  <a:ext cx="478726" cy="4787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8726" h="478726" extrusionOk="0">
                      <a:moveTo>
                        <a:pt x="473678" y="473583"/>
                      </a:moveTo>
                      <a:cubicBezTo>
                        <a:pt x="475393" y="471868"/>
                        <a:pt x="477012" y="470154"/>
                        <a:pt x="478727" y="468440"/>
                      </a:cubicBezTo>
                      <a:lnTo>
                        <a:pt x="10192" y="0"/>
                      </a:lnTo>
                      <a:cubicBezTo>
                        <a:pt x="8477" y="1619"/>
                        <a:pt x="6763" y="3334"/>
                        <a:pt x="5048" y="5048"/>
                      </a:cubicBezTo>
                      <a:cubicBezTo>
                        <a:pt x="3334" y="6763"/>
                        <a:pt x="1715" y="8477"/>
                        <a:pt x="0" y="10192"/>
                      </a:cubicBezTo>
                      <a:lnTo>
                        <a:pt x="468535" y="478727"/>
                      </a:lnTo>
                      <a:cubicBezTo>
                        <a:pt x="470249" y="477107"/>
                        <a:pt x="471964" y="475393"/>
                        <a:pt x="473678" y="473678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4" name="Google Shape;274;p8"/>
                <p:cNvSpPr/>
                <p:nvPr/>
              </p:nvSpPr>
              <p:spPr>
                <a:xfrm>
                  <a:off x="2568860" y="2894457"/>
                  <a:ext cx="472440" cy="4724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2440" h="472439" extrusionOk="0">
                      <a:moveTo>
                        <a:pt x="472440" y="463868"/>
                      </a:moveTo>
                      <a:lnTo>
                        <a:pt x="8477" y="0"/>
                      </a:lnTo>
                      <a:cubicBezTo>
                        <a:pt x="5524" y="3905"/>
                        <a:pt x="2667" y="7810"/>
                        <a:pt x="0" y="11811"/>
                      </a:cubicBezTo>
                      <a:lnTo>
                        <a:pt x="460629" y="472440"/>
                      </a:lnTo>
                      <a:cubicBezTo>
                        <a:pt x="464630" y="469678"/>
                        <a:pt x="468535" y="466916"/>
                        <a:pt x="472440" y="463963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5" name="Google Shape;275;p8"/>
                <p:cNvSpPr/>
                <p:nvPr/>
              </p:nvSpPr>
              <p:spPr>
                <a:xfrm>
                  <a:off x="2541238" y="2941319"/>
                  <a:ext cx="453199" cy="4531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3199" h="453199" extrusionOk="0">
                      <a:moveTo>
                        <a:pt x="453104" y="446532"/>
                      </a:moveTo>
                      <a:lnTo>
                        <a:pt x="6667" y="0"/>
                      </a:lnTo>
                      <a:cubicBezTo>
                        <a:pt x="4381" y="4477"/>
                        <a:pt x="2095" y="9049"/>
                        <a:pt x="0" y="13716"/>
                      </a:cubicBezTo>
                      <a:lnTo>
                        <a:pt x="439484" y="453199"/>
                      </a:lnTo>
                      <a:cubicBezTo>
                        <a:pt x="444056" y="451104"/>
                        <a:pt x="448628" y="448818"/>
                        <a:pt x="453200" y="446532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6" name="Google Shape;276;p8"/>
                <p:cNvSpPr/>
                <p:nvPr/>
              </p:nvSpPr>
              <p:spPr>
                <a:xfrm>
                  <a:off x="2521235" y="2995612"/>
                  <a:ext cx="418814" cy="4188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8814" h="418814" extrusionOk="0">
                      <a:moveTo>
                        <a:pt x="418814" y="414338"/>
                      </a:moveTo>
                      <a:lnTo>
                        <a:pt x="4477" y="0"/>
                      </a:lnTo>
                      <a:cubicBezTo>
                        <a:pt x="2858" y="5239"/>
                        <a:pt x="1333" y="10573"/>
                        <a:pt x="0" y="15907"/>
                      </a:cubicBezTo>
                      <a:lnTo>
                        <a:pt x="402908" y="418814"/>
                      </a:lnTo>
                      <a:cubicBezTo>
                        <a:pt x="408242" y="417481"/>
                        <a:pt x="413480" y="415957"/>
                        <a:pt x="418814" y="414338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7" name="Google Shape;277;p8"/>
                <p:cNvSpPr/>
                <p:nvPr/>
              </p:nvSpPr>
              <p:spPr>
                <a:xfrm>
                  <a:off x="2511425" y="3059144"/>
                  <a:ext cx="365188" cy="3651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5188" h="365188" extrusionOk="0">
                      <a:moveTo>
                        <a:pt x="365093" y="363665"/>
                      </a:moveTo>
                      <a:lnTo>
                        <a:pt x="1429" y="0"/>
                      </a:lnTo>
                      <a:cubicBezTo>
                        <a:pt x="762" y="6286"/>
                        <a:pt x="286" y="12573"/>
                        <a:pt x="0" y="18955"/>
                      </a:cubicBezTo>
                      <a:lnTo>
                        <a:pt x="346234" y="365189"/>
                      </a:lnTo>
                      <a:cubicBezTo>
                        <a:pt x="352520" y="364903"/>
                        <a:pt x="358902" y="364427"/>
                        <a:pt x="365189" y="36376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8" name="Google Shape;278;p8"/>
                <p:cNvSpPr/>
                <p:nvPr/>
              </p:nvSpPr>
              <p:spPr>
                <a:xfrm>
                  <a:off x="2513901" y="3136582"/>
                  <a:ext cx="285178" cy="2851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178" h="285178" extrusionOk="0">
                      <a:moveTo>
                        <a:pt x="285179" y="285179"/>
                      </a:moveTo>
                      <a:lnTo>
                        <a:pt x="0" y="0"/>
                      </a:lnTo>
                      <a:cubicBezTo>
                        <a:pt x="1048" y="8192"/>
                        <a:pt x="2477" y="16383"/>
                        <a:pt x="4191" y="24479"/>
                      </a:cubicBezTo>
                      <a:lnTo>
                        <a:pt x="260699" y="280988"/>
                      </a:lnTo>
                      <a:cubicBezTo>
                        <a:pt x="268796" y="282702"/>
                        <a:pt x="276987" y="284036"/>
                        <a:pt x="285179" y="285179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9" name="Google Shape;279;p8"/>
                <p:cNvSpPr/>
                <p:nvPr/>
              </p:nvSpPr>
              <p:spPr>
                <a:xfrm>
                  <a:off x="2549810" y="3248977"/>
                  <a:ext cx="136874" cy="1368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874" h="136874" extrusionOk="0">
                      <a:moveTo>
                        <a:pt x="0" y="0"/>
                      </a:moveTo>
                      <a:cubicBezTo>
                        <a:pt x="15049" y="28289"/>
                        <a:pt x="34481" y="54769"/>
                        <a:pt x="58293" y="78581"/>
                      </a:cubicBezTo>
                      <a:cubicBezTo>
                        <a:pt x="82105" y="102394"/>
                        <a:pt x="108680" y="121825"/>
                        <a:pt x="136874" y="136874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280" name="Google Shape;280;p8"/>
              <p:cNvSpPr/>
              <p:nvPr/>
            </p:nvSpPr>
            <p:spPr>
              <a:xfrm rot="-8100000">
                <a:off x="827815" y="446999"/>
                <a:ext cx="244800" cy="244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281" name="Google Shape;281;p8"/>
            <p:cNvGrpSpPr/>
            <p:nvPr/>
          </p:nvGrpSpPr>
          <p:grpSpPr>
            <a:xfrm>
              <a:off x="8129333" y="2240839"/>
              <a:ext cx="1345206" cy="505921"/>
              <a:chOff x="5543550" y="3224212"/>
              <a:chExt cx="1101184" cy="414146"/>
            </a:xfrm>
          </p:grpSpPr>
          <p:grpSp>
            <p:nvGrpSpPr>
              <p:cNvPr id="282" name="Google Shape;282;p8"/>
              <p:cNvGrpSpPr/>
              <p:nvPr/>
            </p:nvGrpSpPr>
            <p:grpSpPr>
              <a:xfrm>
                <a:off x="5543550" y="3224212"/>
                <a:ext cx="1101089" cy="32194"/>
                <a:chOff x="5543550" y="3224212"/>
                <a:chExt cx="1101089" cy="32194"/>
              </a:xfrm>
            </p:grpSpPr>
            <p:sp>
              <p:nvSpPr>
                <p:cNvPr id="283" name="Google Shape;283;p8"/>
                <p:cNvSpPr/>
                <p:nvPr/>
              </p:nvSpPr>
              <p:spPr>
                <a:xfrm>
                  <a:off x="5543550" y="3224212"/>
                  <a:ext cx="32194" cy="32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94" h="32194" extrusionOk="0">
                      <a:moveTo>
                        <a:pt x="32195" y="16097"/>
                      </a:moveTo>
                      <a:cubicBezTo>
                        <a:pt x="32195" y="24955"/>
                        <a:pt x="24955" y="32195"/>
                        <a:pt x="16097" y="32195"/>
                      </a:cubicBezTo>
                      <a:cubicBezTo>
                        <a:pt x="7239" y="32195"/>
                        <a:pt x="0" y="24955"/>
                        <a:pt x="0" y="16097"/>
                      </a:cubicBezTo>
                      <a:cubicBezTo>
                        <a:pt x="0" y="7239"/>
                        <a:pt x="7239" y="0"/>
                        <a:pt x="16097" y="0"/>
                      </a:cubicBezTo>
                      <a:cubicBezTo>
                        <a:pt x="24955" y="0"/>
                        <a:pt x="32195" y="7239"/>
                        <a:pt x="32195" y="1609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4" name="Google Shape;284;p8"/>
                <p:cNvSpPr/>
                <p:nvPr/>
              </p:nvSpPr>
              <p:spPr>
                <a:xfrm>
                  <a:off x="5721762" y="3224212"/>
                  <a:ext cx="32194" cy="32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94" h="32194" extrusionOk="0">
                      <a:moveTo>
                        <a:pt x="32195" y="16097"/>
                      </a:moveTo>
                      <a:cubicBezTo>
                        <a:pt x="32195" y="24988"/>
                        <a:pt x="24988" y="32195"/>
                        <a:pt x="16097" y="32195"/>
                      </a:cubicBezTo>
                      <a:cubicBezTo>
                        <a:pt x="7207" y="32195"/>
                        <a:pt x="0" y="24988"/>
                        <a:pt x="0" y="16097"/>
                      </a:cubicBezTo>
                      <a:cubicBezTo>
                        <a:pt x="0" y="7207"/>
                        <a:pt x="7207" y="0"/>
                        <a:pt x="16097" y="0"/>
                      </a:cubicBezTo>
                      <a:cubicBezTo>
                        <a:pt x="24988" y="0"/>
                        <a:pt x="32195" y="7207"/>
                        <a:pt x="32195" y="1609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5" name="Google Shape;285;p8"/>
                <p:cNvSpPr/>
                <p:nvPr/>
              </p:nvSpPr>
              <p:spPr>
                <a:xfrm>
                  <a:off x="5899880" y="3224212"/>
                  <a:ext cx="32194" cy="32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94" h="32194" extrusionOk="0">
                      <a:moveTo>
                        <a:pt x="32195" y="16097"/>
                      </a:moveTo>
                      <a:cubicBezTo>
                        <a:pt x="32195" y="24988"/>
                        <a:pt x="24988" y="32195"/>
                        <a:pt x="16097" y="32195"/>
                      </a:cubicBezTo>
                      <a:cubicBezTo>
                        <a:pt x="7207" y="32195"/>
                        <a:pt x="0" y="24988"/>
                        <a:pt x="0" y="16097"/>
                      </a:cubicBezTo>
                      <a:cubicBezTo>
                        <a:pt x="0" y="7207"/>
                        <a:pt x="7207" y="0"/>
                        <a:pt x="16097" y="0"/>
                      </a:cubicBezTo>
                      <a:cubicBezTo>
                        <a:pt x="24988" y="0"/>
                        <a:pt x="32195" y="7207"/>
                        <a:pt x="32195" y="1609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6" name="Google Shape;286;p8"/>
                <p:cNvSpPr/>
                <p:nvPr/>
              </p:nvSpPr>
              <p:spPr>
                <a:xfrm>
                  <a:off x="6078092" y="3224212"/>
                  <a:ext cx="32194" cy="32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94" h="32194" extrusionOk="0">
                      <a:moveTo>
                        <a:pt x="32195" y="16097"/>
                      </a:moveTo>
                      <a:cubicBezTo>
                        <a:pt x="32195" y="24955"/>
                        <a:pt x="24956" y="32195"/>
                        <a:pt x="16097" y="32195"/>
                      </a:cubicBezTo>
                      <a:cubicBezTo>
                        <a:pt x="7239" y="32195"/>
                        <a:pt x="0" y="24955"/>
                        <a:pt x="0" y="16097"/>
                      </a:cubicBezTo>
                      <a:cubicBezTo>
                        <a:pt x="0" y="7239"/>
                        <a:pt x="7239" y="0"/>
                        <a:pt x="16097" y="0"/>
                      </a:cubicBezTo>
                      <a:cubicBezTo>
                        <a:pt x="24956" y="0"/>
                        <a:pt x="32195" y="7239"/>
                        <a:pt x="32195" y="1609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7" name="Google Shape;287;p8"/>
                <p:cNvSpPr/>
                <p:nvPr/>
              </p:nvSpPr>
              <p:spPr>
                <a:xfrm>
                  <a:off x="6256210" y="3224212"/>
                  <a:ext cx="32194" cy="32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94" h="32194" extrusionOk="0">
                      <a:moveTo>
                        <a:pt x="32194" y="16097"/>
                      </a:moveTo>
                      <a:cubicBezTo>
                        <a:pt x="32194" y="24988"/>
                        <a:pt x="24987" y="32195"/>
                        <a:pt x="16097" y="32195"/>
                      </a:cubicBezTo>
                      <a:cubicBezTo>
                        <a:pt x="7207" y="32195"/>
                        <a:pt x="0" y="24988"/>
                        <a:pt x="0" y="16097"/>
                      </a:cubicBezTo>
                      <a:cubicBezTo>
                        <a:pt x="0" y="7207"/>
                        <a:pt x="7207" y="0"/>
                        <a:pt x="16097" y="0"/>
                      </a:cubicBezTo>
                      <a:cubicBezTo>
                        <a:pt x="24987" y="0"/>
                        <a:pt x="32194" y="7207"/>
                        <a:pt x="32194" y="1609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8" name="Google Shape;288;p8"/>
                <p:cNvSpPr/>
                <p:nvPr/>
              </p:nvSpPr>
              <p:spPr>
                <a:xfrm>
                  <a:off x="6434328" y="3224212"/>
                  <a:ext cx="32194" cy="32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94" h="32194" extrusionOk="0">
                      <a:moveTo>
                        <a:pt x="32195" y="16097"/>
                      </a:moveTo>
                      <a:cubicBezTo>
                        <a:pt x="32195" y="24988"/>
                        <a:pt x="24988" y="32195"/>
                        <a:pt x="16097" y="32195"/>
                      </a:cubicBezTo>
                      <a:cubicBezTo>
                        <a:pt x="7207" y="32195"/>
                        <a:pt x="0" y="24988"/>
                        <a:pt x="0" y="16097"/>
                      </a:cubicBezTo>
                      <a:cubicBezTo>
                        <a:pt x="0" y="7207"/>
                        <a:pt x="7207" y="0"/>
                        <a:pt x="16097" y="0"/>
                      </a:cubicBezTo>
                      <a:cubicBezTo>
                        <a:pt x="24988" y="0"/>
                        <a:pt x="32195" y="7207"/>
                        <a:pt x="32195" y="1609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9" name="Google Shape;289;p8"/>
                <p:cNvSpPr/>
                <p:nvPr/>
              </p:nvSpPr>
              <p:spPr>
                <a:xfrm>
                  <a:off x="6612445" y="3224212"/>
                  <a:ext cx="32194" cy="32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94" h="32194" extrusionOk="0">
                      <a:moveTo>
                        <a:pt x="32194" y="16097"/>
                      </a:moveTo>
                      <a:cubicBezTo>
                        <a:pt x="32194" y="24988"/>
                        <a:pt x="24988" y="32195"/>
                        <a:pt x="16097" y="32195"/>
                      </a:cubicBezTo>
                      <a:cubicBezTo>
                        <a:pt x="7207" y="32195"/>
                        <a:pt x="0" y="24988"/>
                        <a:pt x="0" y="16097"/>
                      </a:cubicBezTo>
                      <a:cubicBezTo>
                        <a:pt x="0" y="7207"/>
                        <a:pt x="7207" y="0"/>
                        <a:pt x="16097" y="0"/>
                      </a:cubicBezTo>
                      <a:cubicBezTo>
                        <a:pt x="24988" y="0"/>
                        <a:pt x="32194" y="7207"/>
                        <a:pt x="32194" y="1609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90" name="Google Shape;290;p8"/>
              <p:cNvGrpSpPr/>
              <p:nvPr/>
            </p:nvGrpSpPr>
            <p:grpSpPr>
              <a:xfrm>
                <a:off x="5543550" y="3351561"/>
                <a:ext cx="1101184" cy="32194"/>
                <a:chOff x="5543550" y="3351561"/>
                <a:chExt cx="1101184" cy="32194"/>
              </a:xfrm>
            </p:grpSpPr>
            <p:sp>
              <p:nvSpPr>
                <p:cNvPr id="291" name="Google Shape;291;p8"/>
                <p:cNvSpPr/>
                <p:nvPr/>
              </p:nvSpPr>
              <p:spPr>
                <a:xfrm>
                  <a:off x="5543550" y="3351561"/>
                  <a:ext cx="32194" cy="32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94" h="32194" extrusionOk="0">
                      <a:moveTo>
                        <a:pt x="32195" y="16097"/>
                      </a:moveTo>
                      <a:cubicBezTo>
                        <a:pt x="32195" y="24955"/>
                        <a:pt x="24955" y="32195"/>
                        <a:pt x="16097" y="32195"/>
                      </a:cubicBezTo>
                      <a:cubicBezTo>
                        <a:pt x="7239" y="32195"/>
                        <a:pt x="0" y="24955"/>
                        <a:pt x="0" y="16097"/>
                      </a:cubicBezTo>
                      <a:cubicBezTo>
                        <a:pt x="0" y="7239"/>
                        <a:pt x="7239" y="0"/>
                        <a:pt x="16097" y="0"/>
                      </a:cubicBezTo>
                      <a:cubicBezTo>
                        <a:pt x="24955" y="0"/>
                        <a:pt x="32195" y="7239"/>
                        <a:pt x="32195" y="1609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2" name="Google Shape;292;p8"/>
                <p:cNvSpPr/>
                <p:nvPr/>
              </p:nvSpPr>
              <p:spPr>
                <a:xfrm>
                  <a:off x="5721762" y="3351561"/>
                  <a:ext cx="32194" cy="32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94" h="32194" extrusionOk="0">
                      <a:moveTo>
                        <a:pt x="32195" y="16097"/>
                      </a:moveTo>
                      <a:cubicBezTo>
                        <a:pt x="32195" y="24955"/>
                        <a:pt x="24956" y="32195"/>
                        <a:pt x="16097" y="32195"/>
                      </a:cubicBezTo>
                      <a:cubicBezTo>
                        <a:pt x="7239" y="32195"/>
                        <a:pt x="0" y="24955"/>
                        <a:pt x="0" y="16097"/>
                      </a:cubicBezTo>
                      <a:cubicBezTo>
                        <a:pt x="0" y="7239"/>
                        <a:pt x="7239" y="0"/>
                        <a:pt x="16097" y="0"/>
                      </a:cubicBezTo>
                      <a:cubicBezTo>
                        <a:pt x="24956" y="0"/>
                        <a:pt x="32195" y="7239"/>
                        <a:pt x="32195" y="1609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3" name="Google Shape;293;p8"/>
                <p:cNvSpPr/>
                <p:nvPr/>
              </p:nvSpPr>
              <p:spPr>
                <a:xfrm>
                  <a:off x="5899880" y="3351561"/>
                  <a:ext cx="32194" cy="32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94" h="32194" extrusionOk="0">
                      <a:moveTo>
                        <a:pt x="32195" y="16097"/>
                      </a:moveTo>
                      <a:cubicBezTo>
                        <a:pt x="32195" y="24955"/>
                        <a:pt x="24955" y="32195"/>
                        <a:pt x="16097" y="32195"/>
                      </a:cubicBezTo>
                      <a:cubicBezTo>
                        <a:pt x="7239" y="32195"/>
                        <a:pt x="0" y="24955"/>
                        <a:pt x="0" y="16097"/>
                      </a:cubicBezTo>
                      <a:cubicBezTo>
                        <a:pt x="0" y="7239"/>
                        <a:pt x="7239" y="0"/>
                        <a:pt x="16097" y="0"/>
                      </a:cubicBezTo>
                      <a:cubicBezTo>
                        <a:pt x="24955" y="0"/>
                        <a:pt x="32195" y="7239"/>
                        <a:pt x="32195" y="1609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4" name="Google Shape;294;p8"/>
                <p:cNvSpPr/>
                <p:nvPr/>
              </p:nvSpPr>
              <p:spPr>
                <a:xfrm>
                  <a:off x="6078092" y="3351561"/>
                  <a:ext cx="32194" cy="32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94" h="32194" extrusionOk="0">
                      <a:moveTo>
                        <a:pt x="32195" y="16097"/>
                      </a:moveTo>
                      <a:cubicBezTo>
                        <a:pt x="32195" y="24955"/>
                        <a:pt x="24956" y="32195"/>
                        <a:pt x="16097" y="32195"/>
                      </a:cubicBezTo>
                      <a:cubicBezTo>
                        <a:pt x="7239" y="32195"/>
                        <a:pt x="0" y="24955"/>
                        <a:pt x="0" y="16097"/>
                      </a:cubicBezTo>
                      <a:cubicBezTo>
                        <a:pt x="0" y="7239"/>
                        <a:pt x="7239" y="0"/>
                        <a:pt x="16097" y="0"/>
                      </a:cubicBezTo>
                      <a:cubicBezTo>
                        <a:pt x="24956" y="0"/>
                        <a:pt x="32195" y="7239"/>
                        <a:pt x="32195" y="1609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5" name="Google Shape;295;p8"/>
                <p:cNvSpPr/>
                <p:nvPr/>
              </p:nvSpPr>
              <p:spPr>
                <a:xfrm>
                  <a:off x="6256210" y="3351561"/>
                  <a:ext cx="32194" cy="32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94" h="32194" extrusionOk="0">
                      <a:moveTo>
                        <a:pt x="32194" y="16097"/>
                      </a:moveTo>
                      <a:cubicBezTo>
                        <a:pt x="32194" y="24955"/>
                        <a:pt x="24956" y="32195"/>
                        <a:pt x="16097" y="32195"/>
                      </a:cubicBezTo>
                      <a:cubicBezTo>
                        <a:pt x="7239" y="32195"/>
                        <a:pt x="0" y="24955"/>
                        <a:pt x="0" y="16097"/>
                      </a:cubicBezTo>
                      <a:cubicBezTo>
                        <a:pt x="0" y="7239"/>
                        <a:pt x="7239" y="0"/>
                        <a:pt x="16097" y="0"/>
                      </a:cubicBezTo>
                      <a:cubicBezTo>
                        <a:pt x="24956" y="0"/>
                        <a:pt x="32194" y="7239"/>
                        <a:pt x="32194" y="1609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6" name="Google Shape;296;p8"/>
                <p:cNvSpPr/>
                <p:nvPr/>
              </p:nvSpPr>
              <p:spPr>
                <a:xfrm>
                  <a:off x="6434327" y="3351561"/>
                  <a:ext cx="32194" cy="32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94" h="32194" extrusionOk="0">
                      <a:moveTo>
                        <a:pt x="32195" y="16097"/>
                      </a:moveTo>
                      <a:cubicBezTo>
                        <a:pt x="32195" y="24955"/>
                        <a:pt x="24956" y="32195"/>
                        <a:pt x="16097" y="32195"/>
                      </a:cubicBezTo>
                      <a:cubicBezTo>
                        <a:pt x="7239" y="32195"/>
                        <a:pt x="0" y="24955"/>
                        <a:pt x="0" y="16097"/>
                      </a:cubicBezTo>
                      <a:cubicBezTo>
                        <a:pt x="0" y="7239"/>
                        <a:pt x="7239" y="0"/>
                        <a:pt x="16097" y="0"/>
                      </a:cubicBezTo>
                      <a:cubicBezTo>
                        <a:pt x="24956" y="0"/>
                        <a:pt x="32195" y="7239"/>
                        <a:pt x="32195" y="1609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7" name="Google Shape;297;p8"/>
                <p:cNvSpPr/>
                <p:nvPr/>
              </p:nvSpPr>
              <p:spPr>
                <a:xfrm>
                  <a:off x="6612540" y="3351561"/>
                  <a:ext cx="32194" cy="32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94" h="32194" extrusionOk="0">
                      <a:moveTo>
                        <a:pt x="32194" y="16097"/>
                      </a:moveTo>
                      <a:cubicBezTo>
                        <a:pt x="32194" y="24955"/>
                        <a:pt x="24955" y="32195"/>
                        <a:pt x="16097" y="32195"/>
                      </a:cubicBezTo>
                      <a:cubicBezTo>
                        <a:pt x="7239" y="32195"/>
                        <a:pt x="0" y="24955"/>
                        <a:pt x="0" y="16097"/>
                      </a:cubicBezTo>
                      <a:cubicBezTo>
                        <a:pt x="0" y="7239"/>
                        <a:pt x="7239" y="0"/>
                        <a:pt x="16097" y="0"/>
                      </a:cubicBezTo>
                      <a:cubicBezTo>
                        <a:pt x="24955" y="0"/>
                        <a:pt x="32194" y="7239"/>
                        <a:pt x="32194" y="1609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98" name="Google Shape;298;p8"/>
              <p:cNvGrpSpPr/>
              <p:nvPr/>
            </p:nvGrpSpPr>
            <p:grpSpPr>
              <a:xfrm>
                <a:off x="5543550" y="3478815"/>
                <a:ext cx="1101089" cy="32194"/>
                <a:chOff x="5543550" y="3478815"/>
                <a:chExt cx="1101089" cy="32194"/>
              </a:xfrm>
            </p:grpSpPr>
            <p:sp>
              <p:nvSpPr>
                <p:cNvPr id="299" name="Google Shape;299;p8"/>
                <p:cNvSpPr/>
                <p:nvPr/>
              </p:nvSpPr>
              <p:spPr>
                <a:xfrm>
                  <a:off x="5543550" y="3478815"/>
                  <a:ext cx="32194" cy="32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94" h="32194" extrusionOk="0">
                      <a:moveTo>
                        <a:pt x="32195" y="16097"/>
                      </a:moveTo>
                      <a:cubicBezTo>
                        <a:pt x="32195" y="24956"/>
                        <a:pt x="24955" y="32195"/>
                        <a:pt x="16097" y="32195"/>
                      </a:cubicBezTo>
                      <a:cubicBezTo>
                        <a:pt x="7239" y="32195"/>
                        <a:pt x="0" y="24956"/>
                        <a:pt x="0" y="16097"/>
                      </a:cubicBezTo>
                      <a:cubicBezTo>
                        <a:pt x="0" y="7239"/>
                        <a:pt x="7239" y="0"/>
                        <a:pt x="16097" y="0"/>
                      </a:cubicBezTo>
                      <a:cubicBezTo>
                        <a:pt x="24955" y="0"/>
                        <a:pt x="32195" y="7239"/>
                        <a:pt x="32195" y="1609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0" name="Google Shape;300;p8"/>
                <p:cNvSpPr/>
                <p:nvPr/>
              </p:nvSpPr>
              <p:spPr>
                <a:xfrm>
                  <a:off x="5721762" y="3478815"/>
                  <a:ext cx="32194" cy="32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94" h="32194" extrusionOk="0">
                      <a:moveTo>
                        <a:pt x="32195" y="16097"/>
                      </a:moveTo>
                      <a:cubicBezTo>
                        <a:pt x="32195" y="24988"/>
                        <a:pt x="24988" y="32195"/>
                        <a:pt x="16097" y="32195"/>
                      </a:cubicBezTo>
                      <a:cubicBezTo>
                        <a:pt x="7207" y="32195"/>
                        <a:pt x="0" y="24988"/>
                        <a:pt x="0" y="16097"/>
                      </a:cubicBezTo>
                      <a:cubicBezTo>
                        <a:pt x="0" y="7207"/>
                        <a:pt x="7207" y="0"/>
                        <a:pt x="16097" y="0"/>
                      </a:cubicBezTo>
                      <a:cubicBezTo>
                        <a:pt x="24988" y="0"/>
                        <a:pt x="32195" y="7207"/>
                        <a:pt x="32195" y="1609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1" name="Google Shape;301;p8"/>
                <p:cNvSpPr/>
                <p:nvPr/>
              </p:nvSpPr>
              <p:spPr>
                <a:xfrm>
                  <a:off x="5899880" y="3478815"/>
                  <a:ext cx="32194" cy="32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94" h="32194" extrusionOk="0">
                      <a:moveTo>
                        <a:pt x="32195" y="16097"/>
                      </a:moveTo>
                      <a:cubicBezTo>
                        <a:pt x="32195" y="24988"/>
                        <a:pt x="24988" y="32195"/>
                        <a:pt x="16097" y="32195"/>
                      </a:cubicBezTo>
                      <a:cubicBezTo>
                        <a:pt x="7207" y="32195"/>
                        <a:pt x="0" y="24988"/>
                        <a:pt x="0" y="16097"/>
                      </a:cubicBezTo>
                      <a:cubicBezTo>
                        <a:pt x="0" y="7207"/>
                        <a:pt x="7207" y="0"/>
                        <a:pt x="16097" y="0"/>
                      </a:cubicBezTo>
                      <a:cubicBezTo>
                        <a:pt x="24988" y="0"/>
                        <a:pt x="32195" y="7207"/>
                        <a:pt x="32195" y="1609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2" name="Google Shape;302;p8"/>
                <p:cNvSpPr/>
                <p:nvPr/>
              </p:nvSpPr>
              <p:spPr>
                <a:xfrm>
                  <a:off x="6078092" y="3478815"/>
                  <a:ext cx="32194" cy="32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94" h="32194" extrusionOk="0">
                      <a:moveTo>
                        <a:pt x="32195" y="16097"/>
                      </a:moveTo>
                      <a:cubicBezTo>
                        <a:pt x="32195" y="24956"/>
                        <a:pt x="24956" y="32195"/>
                        <a:pt x="16097" y="32195"/>
                      </a:cubicBezTo>
                      <a:cubicBezTo>
                        <a:pt x="7239" y="32195"/>
                        <a:pt x="0" y="24956"/>
                        <a:pt x="0" y="16097"/>
                      </a:cubicBezTo>
                      <a:cubicBezTo>
                        <a:pt x="0" y="7239"/>
                        <a:pt x="7239" y="0"/>
                        <a:pt x="16097" y="0"/>
                      </a:cubicBezTo>
                      <a:cubicBezTo>
                        <a:pt x="24956" y="0"/>
                        <a:pt x="32195" y="7239"/>
                        <a:pt x="32195" y="1609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3" name="Google Shape;303;p8"/>
                <p:cNvSpPr/>
                <p:nvPr/>
              </p:nvSpPr>
              <p:spPr>
                <a:xfrm>
                  <a:off x="6256210" y="3478815"/>
                  <a:ext cx="32194" cy="32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94" h="32194" extrusionOk="0">
                      <a:moveTo>
                        <a:pt x="32194" y="16097"/>
                      </a:moveTo>
                      <a:cubicBezTo>
                        <a:pt x="32194" y="24988"/>
                        <a:pt x="24987" y="32195"/>
                        <a:pt x="16097" y="32195"/>
                      </a:cubicBezTo>
                      <a:cubicBezTo>
                        <a:pt x="7207" y="32195"/>
                        <a:pt x="0" y="24988"/>
                        <a:pt x="0" y="16097"/>
                      </a:cubicBezTo>
                      <a:cubicBezTo>
                        <a:pt x="0" y="7207"/>
                        <a:pt x="7207" y="0"/>
                        <a:pt x="16097" y="0"/>
                      </a:cubicBezTo>
                      <a:cubicBezTo>
                        <a:pt x="24987" y="0"/>
                        <a:pt x="32194" y="7207"/>
                        <a:pt x="32194" y="1609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4" name="Google Shape;304;p8"/>
                <p:cNvSpPr/>
                <p:nvPr/>
              </p:nvSpPr>
              <p:spPr>
                <a:xfrm>
                  <a:off x="6434328" y="3478815"/>
                  <a:ext cx="32194" cy="32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94" h="32194" extrusionOk="0">
                      <a:moveTo>
                        <a:pt x="32195" y="16097"/>
                      </a:moveTo>
                      <a:cubicBezTo>
                        <a:pt x="32195" y="24988"/>
                        <a:pt x="24988" y="32195"/>
                        <a:pt x="16097" y="32195"/>
                      </a:cubicBezTo>
                      <a:cubicBezTo>
                        <a:pt x="7207" y="32195"/>
                        <a:pt x="0" y="24988"/>
                        <a:pt x="0" y="16097"/>
                      </a:cubicBezTo>
                      <a:cubicBezTo>
                        <a:pt x="0" y="7207"/>
                        <a:pt x="7207" y="0"/>
                        <a:pt x="16097" y="0"/>
                      </a:cubicBezTo>
                      <a:cubicBezTo>
                        <a:pt x="24988" y="0"/>
                        <a:pt x="32195" y="7207"/>
                        <a:pt x="32195" y="1609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5" name="Google Shape;305;p8"/>
                <p:cNvSpPr/>
                <p:nvPr/>
              </p:nvSpPr>
              <p:spPr>
                <a:xfrm>
                  <a:off x="6612445" y="3478815"/>
                  <a:ext cx="32194" cy="32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94" h="32194" extrusionOk="0">
                      <a:moveTo>
                        <a:pt x="32194" y="16097"/>
                      </a:moveTo>
                      <a:cubicBezTo>
                        <a:pt x="32194" y="24988"/>
                        <a:pt x="24988" y="32195"/>
                        <a:pt x="16097" y="32195"/>
                      </a:cubicBezTo>
                      <a:cubicBezTo>
                        <a:pt x="7207" y="32195"/>
                        <a:pt x="0" y="24988"/>
                        <a:pt x="0" y="16097"/>
                      </a:cubicBezTo>
                      <a:cubicBezTo>
                        <a:pt x="0" y="7207"/>
                        <a:pt x="7207" y="0"/>
                        <a:pt x="16097" y="0"/>
                      </a:cubicBezTo>
                      <a:cubicBezTo>
                        <a:pt x="24988" y="0"/>
                        <a:pt x="32194" y="7207"/>
                        <a:pt x="32194" y="1609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306" name="Google Shape;306;p8"/>
              <p:cNvGrpSpPr/>
              <p:nvPr/>
            </p:nvGrpSpPr>
            <p:grpSpPr>
              <a:xfrm>
                <a:off x="5543550" y="3606164"/>
                <a:ext cx="1101184" cy="32194"/>
                <a:chOff x="5543550" y="3606164"/>
                <a:chExt cx="1101184" cy="32194"/>
              </a:xfrm>
            </p:grpSpPr>
            <p:sp>
              <p:nvSpPr>
                <p:cNvPr id="307" name="Google Shape;307;p8"/>
                <p:cNvSpPr/>
                <p:nvPr/>
              </p:nvSpPr>
              <p:spPr>
                <a:xfrm>
                  <a:off x="5543550" y="3606164"/>
                  <a:ext cx="32194" cy="32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94" h="32194" extrusionOk="0">
                      <a:moveTo>
                        <a:pt x="32195" y="16097"/>
                      </a:moveTo>
                      <a:cubicBezTo>
                        <a:pt x="32195" y="24956"/>
                        <a:pt x="24955" y="32195"/>
                        <a:pt x="16097" y="32195"/>
                      </a:cubicBezTo>
                      <a:cubicBezTo>
                        <a:pt x="7239" y="32195"/>
                        <a:pt x="0" y="24956"/>
                        <a:pt x="0" y="16097"/>
                      </a:cubicBezTo>
                      <a:cubicBezTo>
                        <a:pt x="0" y="7239"/>
                        <a:pt x="7239" y="0"/>
                        <a:pt x="16097" y="0"/>
                      </a:cubicBezTo>
                      <a:cubicBezTo>
                        <a:pt x="24955" y="0"/>
                        <a:pt x="32195" y="7239"/>
                        <a:pt x="32195" y="1609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8" name="Google Shape;308;p8"/>
                <p:cNvSpPr/>
                <p:nvPr/>
              </p:nvSpPr>
              <p:spPr>
                <a:xfrm>
                  <a:off x="5721762" y="3606164"/>
                  <a:ext cx="32194" cy="32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94" h="32194" extrusionOk="0">
                      <a:moveTo>
                        <a:pt x="32195" y="16097"/>
                      </a:moveTo>
                      <a:cubicBezTo>
                        <a:pt x="32195" y="24956"/>
                        <a:pt x="24956" y="32195"/>
                        <a:pt x="16097" y="32195"/>
                      </a:cubicBezTo>
                      <a:cubicBezTo>
                        <a:pt x="7239" y="32195"/>
                        <a:pt x="0" y="24956"/>
                        <a:pt x="0" y="16097"/>
                      </a:cubicBezTo>
                      <a:cubicBezTo>
                        <a:pt x="0" y="7239"/>
                        <a:pt x="7239" y="0"/>
                        <a:pt x="16097" y="0"/>
                      </a:cubicBezTo>
                      <a:cubicBezTo>
                        <a:pt x="24956" y="0"/>
                        <a:pt x="32195" y="7239"/>
                        <a:pt x="32195" y="1609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9" name="Google Shape;309;p8"/>
                <p:cNvSpPr/>
                <p:nvPr/>
              </p:nvSpPr>
              <p:spPr>
                <a:xfrm>
                  <a:off x="5899880" y="3606164"/>
                  <a:ext cx="32194" cy="32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94" h="32194" extrusionOk="0">
                      <a:moveTo>
                        <a:pt x="32195" y="16097"/>
                      </a:moveTo>
                      <a:cubicBezTo>
                        <a:pt x="32195" y="24956"/>
                        <a:pt x="24955" y="32195"/>
                        <a:pt x="16097" y="32195"/>
                      </a:cubicBezTo>
                      <a:cubicBezTo>
                        <a:pt x="7239" y="32195"/>
                        <a:pt x="0" y="24956"/>
                        <a:pt x="0" y="16097"/>
                      </a:cubicBezTo>
                      <a:cubicBezTo>
                        <a:pt x="0" y="7239"/>
                        <a:pt x="7239" y="0"/>
                        <a:pt x="16097" y="0"/>
                      </a:cubicBezTo>
                      <a:cubicBezTo>
                        <a:pt x="24955" y="0"/>
                        <a:pt x="32195" y="7239"/>
                        <a:pt x="32195" y="1609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0" name="Google Shape;310;p8"/>
                <p:cNvSpPr/>
                <p:nvPr/>
              </p:nvSpPr>
              <p:spPr>
                <a:xfrm>
                  <a:off x="6078092" y="3606164"/>
                  <a:ext cx="32194" cy="32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94" h="32194" extrusionOk="0">
                      <a:moveTo>
                        <a:pt x="32195" y="16097"/>
                      </a:moveTo>
                      <a:cubicBezTo>
                        <a:pt x="32195" y="24956"/>
                        <a:pt x="24956" y="32195"/>
                        <a:pt x="16097" y="32195"/>
                      </a:cubicBezTo>
                      <a:cubicBezTo>
                        <a:pt x="7239" y="32195"/>
                        <a:pt x="0" y="24956"/>
                        <a:pt x="0" y="16097"/>
                      </a:cubicBezTo>
                      <a:cubicBezTo>
                        <a:pt x="0" y="7239"/>
                        <a:pt x="7239" y="0"/>
                        <a:pt x="16097" y="0"/>
                      </a:cubicBezTo>
                      <a:cubicBezTo>
                        <a:pt x="24956" y="0"/>
                        <a:pt x="32195" y="7239"/>
                        <a:pt x="32195" y="1609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1" name="Google Shape;311;p8"/>
                <p:cNvSpPr/>
                <p:nvPr/>
              </p:nvSpPr>
              <p:spPr>
                <a:xfrm>
                  <a:off x="6256210" y="3606164"/>
                  <a:ext cx="32194" cy="32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94" h="32194" extrusionOk="0">
                      <a:moveTo>
                        <a:pt x="32194" y="16097"/>
                      </a:moveTo>
                      <a:cubicBezTo>
                        <a:pt x="32194" y="24956"/>
                        <a:pt x="24956" y="32195"/>
                        <a:pt x="16097" y="32195"/>
                      </a:cubicBezTo>
                      <a:cubicBezTo>
                        <a:pt x="7239" y="32195"/>
                        <a:pt x="0" y="24956"/>
                        <a:pt x="0" y="16097"/>
                      </a:cubicBezTo>
                      <a:cubicBezTo>
                        <a:pt x="0" y="7239"/>
                        <a:pt x="7239" y="0"/>
                        <a:pt x="16097" y="0"/>
                      </a:cubicBezTo>
                      <a:cubicBezTo>
                        <a:pt x="24956" y="0"/>
                        <a:pt x="32194" y="7239"/>
                        <a:pt x="32194" y="1609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2" name="Google Shape;312;p8"/>
                <p:cNvSpPr/>
                <p:nvPr/>
              </p:nvSpPr>
              <p:spPr>
                <a:xfrm>
                  <a:off x="6434327" y="3606164"/>
                  <a:ext cx="32194" cy="32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94" h="32194" extrusionOk="0">
                      <a:moveTo>
                        <a:pt x="32195" y="16097"/>
                      </a:moveTo>
                      <a:cubicBezTo>
                        <a:pt x="32195" y="24956"/>
                        <a:pt x="24956" y="32195"/>
                        <a:pt x="16097" y="32195"/>
                      </a:cubicBezTo>
                      <a:cubicBezTo>
                        <a:pt x="7239" y="32195"/>
                        <a:pt x="0" y="24956"/>
                        <a:pt x="0" y="16097"/>
                      </a:cubicBezTo>
                      <a:cubicBezTo>
                        <a:pt x="0" y="7239"/>
                        <a:pt x="7239" y="0"/>
                        <a:pt x="16097" y="0"/>
                      </a:cubicBezTo>
                      <a:cubicBezTo>
                        <a:pt x="24956" y="0"/>
                        <a:pt x="32195" y="7239"/>
                        <a:pt x="32195" y="1609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3" name="Google Shape;313;p8"/>
                <p:cNvSpPr/>
                <p:nvPr/>
              </p:nvSpPr>
              <p:spPr>
                <a:xfrm>
                  <a:off x="6612540" y="3606164"/>
                  <a:ext cx="32194" cy="32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94" h="32194" extrusionOk="0">
                      <a:moveTo>
                        <a:pt x="32194" y="16097"/>
                      </a:moveTo>
                      <a:cubicBezTo>
                        <a:pt x="32194" y="24956"/>
                        <a:pt x="24955" y="32195"/>
                        <a:pt x="16097" y="32195"/>
                      </a:cubicBezTo>
                      <a:cubicBezTo>
                        <a:pt x="7239" y="32195"/>
                        <a:pt x="0" y="24956"/>
                        <a:pt x="0" y="16097"/>
                      </a:cubicBezTo>
                      <a:cubicBezTo>
                        <a:pt x="0" y="7239"/>
                        <a:pt x="7239" y="0"/>
                        <a:pt x="16097" y="0"/>
                      </a:cubicBezTo>
                      <a:cubicBezTo>
                        <a:pt x="24955" y="0"/>
                        <a:pt x="32194" y="7239"/>
                        <a:pt x="32194" y="1609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314" name="Google Shape;314;p8"/>
            <p:cNvGrpSpPr/>
            <p:nvPr/>
          </p:nvGrpSpPr>
          <p:grpSpPr>
            <a:xfrm rot="5400000">
              <a:off x="537321" y="3272482"/>
              <a:ext cx="355563" cy="975487"/>
              <a:chOff x="9018495" y="2602177"/>
              <a:chExt cx="269366" cy="738949"/>
            </a:xfrm>
          </p:grpSpPr>
          <p:sp>
            <p:nvSpPr>
              <p:cNvPr id="315" name="Google Shape;315;p8"/>
              <p:cNvSpPr/>
              <p:nvPr/>
            </p:nvSpPr>
            <p:spPr>
              <a:xfrm>
                <a:off x="9018495" y="2602177"/>
                <a:ext cx="110966" cy="738949"/>
              </a:xfrm>
              <a:custGeom>
                <a:avLst/>
                <a:gdLst/>
                <a:ahLst/>
                <a:cxnLst/>
                <a:rect l="l" t="t" r="r" b="b"/>
                <a:pathLst>
                  <a:path w="110966" h="738949" extrusionOk="0">
                    <a:moveTo>
                      <a:pt x="82677" y="738950"/>
                    </a:moveTo>
                    <a:lnTo>
                      <a:pt x="0" y="657511"/>
                    </a:lnTo>
                    <a:lnTo>
                      <a:pt x="73057" y="585407"/>
                    </a:lnTo>
                    <a:lnTo>
                      <a:pt x="0" y="513493"/>
                    </a:lnTo>
                    <a:lnTo>
                      <a:pt x="73057" y="441484"/>
                    </a:lnTo>
                    <a:lnTo>
                      <a:pt x="0" y="369475"/>
                    </a:lnTo>
                    <a:lnTo>
                      <a:pt x="73057" y="297466"/>
                    </a:lnTo>
                    <a:lnTo>
                      <a:pt x="0" y="225457"/>
                    </a:lnTo>
                    <a:lnTo>
                      <a:pt x="73057" y="153448"/>
                    </a:lnTo>
                    <a:lnTo>
                      <a:pt x="0" y="81439"/>
                    </a:lnTo>
                    <a:lnTo>
                      <a:pt x="82677" y="0"/>
                    </a:lnTo>
                    <a:lnTo>
                      <a:pt x="101346" y="18955"/>
                    </a:lnTo>
                    <a:lnTo>
                      <a:pt x="37910" y="81439"/>
                    </a:lnTo>
                    <a:lnTo>
                      <a:pt x="110966" y="153448"/>
                    </a:lnTo>
                    <a:lnTo>
                      <a:pt x="37910" y="225457"/>
                    </a:lnTo>
                    <a:lnTo>
                      <a:pt x="110966" y="297466"/>
                    </a:lnTo>
                    <a:lnTo>
                      <a:pt x="37910" y="369475"/>
                    </a:lnTo>
                    <a:lnTo>
                      <a:pt x="110966" y="441484"/>
                    </a:lnTo>
                    <a:lnTo>
                      <a:pt x="37910" y="513493"/>
                    </a:lnTo>
                    <a:lnTo>
                      <a:pt x="110966" y="585407"/>
                    </a:lnTo>
                    <a:lnTo>
                      <a:pt x="37910" y="657511"/>
                    </a:lnTo>
                    <a:lnTo>
                      <a:pt x="101346" y="719995"/>
                    </a:lnTo>
                    <a:lnTo>
                      <a:pt x="82677" y="73895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" name="Google Shape;316;p8"/>
              <p:cNvSpPr/>
              <p:nvPr/>
            </p:nvSpPr>
            <p:spPr>
              <a:xfrm>
                <a:off x="9176895" y="2602177"/>
                <a:ext cx="110966" cy="738949"/>
              </a:xfrm>
              <a:custGeom>
                <a:avLst/>
                <a:gdLst/>
                <a:ahLst/>
                <a:cxnLst/>
                <a:rect l="l" t="t" r="r" b="b"/>
                <a:pathLst>
                  <a:path w="110966" h="738949" extrusionOk="0">
                    <a:moveTo>
                      <a:pt x="82677" y="738950"/>
                    </a:moveTo>
                    <a:lnTo>
                      <a:pt x="0" y="657511"/>
                    </a:lnTo>
                    <a:lnTo>
                      <a:pt x="73057" y="585407"/>
                    </a:lnTo>
                    <a:lnTo>
                      <a:pt x="0" y="513493"/>
                    </a:lnTo>
                    <a:lnTo>
                      <a:pt x="73057" y="441484"/>
                    </a:lnTo>
                    <a:lnTo>
                      <a:pt x="0" y="369475"/>
                    </a:lnTo>
                    <a:lnTo>
                      <a:pt x="73057" y="297466"/>
                    </a:lnTo>
                    <a:lnTo>
                      <a:pt x="0" y="225457"/>
                    </a:lnTo>
                    <a:lnTo>
                      <a:pt x="73057" y="153448"/>
                    </a:lnTo>
                    <a:lnTo>
                      <a:pt x="0" y="81439"/>
                    </a:lnTo>
                    <a:lnTo>
                      <a:pt x="82677" y="0"/>
                    </a:lnTo>
                    <a:lnTo>
                      <a:pt x="101346" y="18955"/>
                    </a:lnTo>
                    <a:lnTo>
                      <a:pt x="37910" y="81439"/>
                    </a:lnTo>
                    <a:lnTo>
                      <a:pt x="110966" y="153448"/>
                    </a:lnTo>
                    <a:lnTo>
                      <a:pt x="37910" y="225457"/>
                    </a:lnTo>
                    <a:lnTo>
                      <a:pt x="110966" y="297466"/>
                    </a:lnTo>
                    <a:lnTo>
                      <a:pt x="37910" y="369475"/>
                    </a:lnTo>
                    <a:lnTo>
                      <a:pt x="110966" y="441484"/>
                    </a:lnTo>
                    <a:lnTo>
                      <a:pt x="37910" y="513493"/>
                    </a:lnTo>
                    <a:lnTo>
                      <a:pt x="110966" y="585407"/>
                    </a:lnTo>
                    <a:lnTo>
                      <a:pt x="37910" y="657511"/>
                    </a:lnTo>
                    <a:lnTo>
                      <a:pt x="101346" y="719995"/>
                    </a:lnTo>
                    <a:lnTo>
                      <a:pt x="82677" y="73895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7" name="Google Shape;317;p8"/>
            <p:cNvGrpSpPr/>
            <p:nvPr/>
          </p:nvGrpSpPr>
          <p:grpSpPr>
            <a:xfrm>
              <a:off x="635579" y="405762"/>
              <a:ext cx="1203396" cy="1106963"/>
              <a:chOff x="6822679" y="382462"/>
              <a:chExt cx="1203396" cy="1106963"/>
            </a:xfrm>
          </p:grpSpPr>
          <p:sp>
            <p:nvSpPr>
              <p:cNvPr id="318" name="Google Shape;318;p8"/>
              <p:cNvSpPr/>
              <p:nvPr/>
            </p:nvSpPr>
            <p:spPr>
              <a:xfrm>
                <a:off x="7321975" y="789825"/>
                <a:ext cx="704100" cy="6996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Noto Sans"/>
                  <a:ea typeface="Noto Sans"/>
                  <a:cs typeface="Noto Sans"/>
                  <a:sym typeface="Noto Sans"/>
                </a:endParaRPr>
              </a:p>
            </p:txBody>
          </p:sp>
          <p:grpSp>
            <p:nvGrpSpPr>
              <p:cNvPr id="319" name="Google Shape;319;p8"/>
              <p:cNvGrpSpPr/>
              <p:nvPr/>
            </p:nvGrpSpPr>
            <p:grpSpPr>
              <a:xfrm>
                <a:off x="6822679" y="382462"/>
                <a:ext cx="699735" cy="699692"/>
                <a:chOff x="3849687" y="4344240"/>
                <a:chExt cx="428339" cy="428339"/>
              </a:xfrm>
            </p:grpSpPr>
            <p:sp>
              <p:nvSpPr>
                <p:cNvPr id="320" name="Google Shape;320;p8"/>
                <p:cNvSpPr/>
                <p:nvPr/>
              </p:nvSpPr>
              <p:spPr>
                <a:xfrm>
                  <a:off x="3849687" y="4344240"/>
                  <a:ext cx="67627" cy="676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627" h="67627" extrusionOk="0">
                      <a:moveTo>
                        <a:pt x="1048" y="0"/>
                      </a:moveTo>
                      <a:lnTo>
                        <a:pt x="0" y="1048"/>
                      </a:lnTo>
                      <a:lnTo>
                        <a:pt x="0" y="67628"/>
                      </a:lnTo>
                      <a:lnTo>
                        <a:pt x="67628" y="0"/>
                      </a:lnTo>
                      <a:lnTo>
                        <a:pt x="1048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1" name="Google Shape;321;p8"/>
                <p:cNvSpPr/>
                <p:nvPr/>
              </p:nvSpPr>
              <p:spPr>
                <a:xfrm>
                  <a:off x="3849687" y="4344240"/>
                  <a:ext cx="198596" cy="1985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8596" h="198596" extrusionOk="0">
                      <a:moveTo>
                        <a:pt x="132017" y="0"/>
                      </a:moveTo>
                      <a:lnTo>
                        <a:pt x="0" y="132017"/>
                      </a:lnTo>
                      <a:lnTo>
                        <a:pt x="0" y="198596"/>
                      </a:lnTo>
                      <a:lnTo>
                        <a:pt x="198596" y="0"/>
                      </a:lnTo>
                      <a:lnTo>
                        <a:pt x="13201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2" name="Google Shape;322;p8"/>
                <p:cNvSpPr/>
                <p:nvPr/>
              </p:nvSpPr>
              <p:spPr>
                <a:xfrm>
                  <a:off x="3849687" y="4344240"/>
                  <a:ext cx="329469" cy="3294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9469" h="329469" extrusionOk="0">
                      <a:moveTo>
                        <a:pt x="262890" y="0"/>
                      </a:moveTo>
                      <a:lnTo>
                        <a:pt x="0" y="262890"/>
                      </a:lnTo>
                      <a:lnTo>
                        <a:pt x="0" y="329470"/>
                      </a:lnTo>
                      <a:lnTo>
                        <a:pt x="329470" y="0"/>
                      </a:lnTo>
                      <a:lnTo>
                        <a:pt x="26289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3" name="Google Shape;323;p8"/>
                <p:cNvSpPr/>
                <p:nvPr/>
              </p:nvSpPr>
              <p:spPr>
                <a:xfrm>
                  <a:off x="3849687" y="4344240"/>
                  <a:ext cx="428339" cy="4283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8339" h="428339" extrusionOk="0">
                      <a:moveTo>
                        <a:pt x="428339" y="0"/>
                      </a:moveTo>
                      <a:lnTo>
                        <a:pt x="393859" y="0"/>
                      </a:lnTo>
                      <a:lnTo>
                        <a:pt x="0" y="393859"/>
                      </a:lnTo>
                      <a:lnTo>
                        <a:pt x="0" y="428339"/>
                      </a:lnTo>
                      <a:lnTo>
                        <a:pt x="32099" y="428339"/>
                      </a:lnTo>
                      <a:lnTo>
                        <a:pt x="428339" y="32099"/>
                      </a:lnTo>
                      <a:lnTo>
                        <a:pt x="428339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4" name="Google Shape;324;p8"/>
                <p:cNvSpPr/>
                <p:nvPr/>
              </p:nvSpPr>
              <p:spPr>
                <a:xfrm>
                  <a:off x="3946175" y="4440728"/>
                  <a:ext cx="331851" cy="3318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1851" h="331851" extrusionOk="0">
                      <a:moveTo>
                        <a:pt x="331851" y="0"/>
                      </a:moveTo>
                      <a:lnTo>
                        <a:pt x="0" y="331851"/>
                      </a:lnTo>
                      <a:lnTo>
                        <a:pt x="66580" y="331851"/>
                      </a:lnTo>
                      <a:lnTo>
                        <a:pt x="331851" y="66580"/>
                      </a:lnTo>
                      <a:lnTo>
                        <a:pt x="331851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5" name="Google Shape;325;p8"/>
                <p:cNvSpPr/>
                <p:nvPr/>
              </p:nvSpPr>
              <p:spPr>
                <a:xfrm>
                  <a:off x="4077048" y="4571601"/>
                  <a:ext cx="200977" cy="2009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977" h="200977" extrusionOk="0">
                      <a:moveTo>
                        <a:pt x="200978" y="0"/>
                      </a:moveTo>
                      <a:lnTo>
                        <a:pt x="0" y="200978"/>
                      </a:lnTo>
                      <a:lnTo>
                        <a:pt x="66580" y="200978"/>
                      </a:lnTo>
                      <a:lnTo>
                        <a:pt x="200978" y="66580"/>
                      </a:lnTo>
                      <a:lnTo>
                        <a:pt x="200978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6" name="Google Shape;326;p8"/>
                <p:cNvSpPr/>
                <p:nvPr/>
              </p:nvSpPr>
              <p:spPr>
                <a:xfrm>
                  <a:off x="4208017" y="4702570"/>
                  <a:ext cx="70008" cy="700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008" h="70008" extrusionOk="0">
                      <a:moveTo>
                        <a:pt x="70009" y="0"/>
                      </a:moveTo>
                      <a:lnTo>
                        <a:pt x="0" y="70009"/>
                      </a:lnTo>
                      <a:lnTo>
                        <a:pt x="66580" y="70009"/>
                      </a:lnTo>
                      <a:lnTo>
                        <a:pt x="70009" y="66580"/>
                      </a:lnTo>
                      <a:lnTo>
                        <a:pt x="70009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9"/>
          <p:cNvSpPr txBox="1">
            <a:spLocks noGrp="1"/>
          </p:cNvSpPr>
          <p:nvPr>
            <p:ph type="title"/>
          </p:nvPr>
        </p:nvSpPr>
        <p:spPr>
          <a:xfrm>
            <a:off x="2241425" y="1606300"/>
            <a:ext cx="46611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29" name="Google Shape;329;p9"/>
          <p:cNvSpPr txBox="1">
            <a:spLocks noGrp="1"/>
          </p:cNvSpPr>
          <p:nvPr>
            <p:ph type="subTitle" idx="1"/>
          </p:nvPr>
        </p:nvSpPr>
        <p:spPr>
          <a:xfrm>
            <a:off x="2241475" y="2481800"/>
            <a:ext cx="4661100" cy="105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grpSp>
        <p:nvGrpSpPr>
          <p:cNvPr id="330" name="Google Shape;330;p9"/>
          <p:cNvGrpSpPr/>
          <p:nvPr/>
        </p:nvGrpSpPr>
        <p:grpSpPr>
          <a:xfrm>
            <a:off x="223839" y="-505050"/>
            <a:ext cx="8605057" cy="5444595"/>
            <a:chOff x="223839" y="-505050"/>
            <a:chExt cx="8605057" cy="5444595"/>
          </a:xfrm>
        </p:grpSpPr>
        <p:sp>
          <p:nvSpPr>
            <p:cNvPr id="331" name="Google Shape;331;p9"/>
            <p:cNvSpPr/>
            <p:nvPr/>
          </p:nvSpPr>
          <p:spPr>
            <a:xfrm rot="-8100000">
              <a:off x="469869" y="-259020"/>
              <a:ext cx="1187939" cy="1187939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332" name="Google Shape;332;p9"/>
            <p:cNvGrpSpPr/>
            <p:nvPr/>
          </p:nvGrpSpPr>
          <p:grpSpPr>
            <a:xfrm>
              <a:off x="306863" y="4270474"/>
              <a:ext cx="838528" cy="669070"/>
              <a:chOff x="306863" y="196962"/>
              <a:chExt cx="838528" cy="669070"/>
            </a:xfrm>
          </p:grpSpPr>
          <p:grpSp>
            <p:nvGrpSpPr>
              <p:cNvPr id="333" name="Google Shape;333;p9"/>
              <p:cNvGrpSpPr/>
              <p:nvPr/>
            </p:nvGrpSpPr>
            <p:grpSpPr>
              <a:xfrm>
                <a:off x="306863" y="203950"/>
                <a:ext cx="662082" cy="662082"/>
                <a:chOff x="2511425" y="2762250"/>
                <a:chExt cx="662082" cy="662082"/>
              </a:xfrm>
            </p:grpSpPr>
            <p:sp>
              <p:nvSpPr>
                <p:cNvPr id="334" name="Google Shape;334;p9"/>
                <p:cNvSpPr/>
                <p:nvPr/>
              </p:nvSpPr>
              <p:spPr>
                <a:xfrm>
                  <a:off x="2998152" y="2800635"/>
                  <a:ext cx="136874" cy="1368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874" h="136874" extrusionOk="0">
                      <a:moveTo>
                        <a:pt x="78581" y="58293"/>
                      </a:moveTo>
                      <a:cubicBezTo>
                        <a:pt x="54769" y="34481"/>
                        <a:pt x="28194" y="15049"/>
                        <a:pt x="0" y="0"/>
                      </a:cubicBezTo>
                      <a:lnTo>
                        <a:pt x="136874" y="136874"/>
                      </a:lnTo>
                      <a:cubicBezTo>
                        <a:pt x="121825" y="108585"/>
                        <a:pt x="102394" y="82105"/>
                        <a:pt x="78581" y="58293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5" name="Google Shape;335;p9"/>
                <p:cNvSpPr/>
                <p:nvPr/>
              </p:nvSpPr>
              <p:spPr>
                <a:xfrm>
                  <a:off x="2885852" y="2764726"/>
                  <a:ext cx="285178" cy="2851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178" h="285178" extrusionOk="0">
                      <a:moveTo>
                        <a:pt x="280987" y="260699"/>
                      </a:moveTo>
                      <a:lnTo>
                        <a:pt x="24479" y="4191"/>
                      </a:lnTo>
                      <a:cubicBezTo>
                        <a:pt x="16383" y="2477"/>
                        <a:pt x="8191" y="1143"/>
                        <a:pt x="0" y="0"/>
                      </a:cubicBezTo>
                      <a:lnTo>
                        <a:pt x="285179" y="285179"/>
                      </a:lnTo>
                      <a:cubicBezTo>
                        <a:pt x="284131" y="276987"/>
                        <a:pt x="282702" y="268796"/>
                        <a:pt x="280987" y="260699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6" name="Google Shape;336;p9"/>
                <p:cNvSpPr/>
                <p:nvPr/>
              </p:nvSpPr>
              <p:spPr>
                <a:xfrm>
                  <a:off x="2808319" y="2762250"/>
                  <a:ext cx="365188" cy="3651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5188" h="365188" extrusionOk="0">
                      <a:moveTo>
                        <a:pt x="365093" y="346234"/>
                      </a:moveTo>
                      <a:lnTo>
                        <a:pt x="18955" y="0"/>
                      </a:lnTo>
                      <a:cubicBezTo>
                        <a:pt x="12668" y="286"/>
                        <a:pt x="6286" y="762"/>
                        <a:pt x="0" y="1429"/>
                      </a:cubicBezTo>
                      <a:lnTo>
                        <a:pt x="363760" y="365189"/>
                      </a:lnTo>
                      <a:cubicBezTo>
                        <a:pt x="364427" y="358902"/>
                        <a:pt x="364903" y="352616"/>
                        <a:pt x="365189" y="346234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7" name="Google Shape;337;p9"/>
                <p:cNvSpPr/>
                <p:nvPr/>
              </p:nvSpPr>
              <p:spPr>
                <a:xfrm>
                  <a:off x="2744787" y="2772155"/>
                  <a:ext cx="418814" cy="4188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8814" h="418814" extrusionOk="0">
                      <a:moveTo>
                        <a:pt x="418814" y="402908"/>
                      </a:moveTo>
                      <a:lnTo>
                        <a:pt x="15907" y="0"/>
                      </a:lnTo>
                      <a:cubicBezTo>
                        <a:pt x="10573" y="1333"/>
                        <a:pt x="5334" y="2858"/>
                        <a:pt x="0" y="4477"/>
                      </a:cubicBezTo>
                      <a:lnTo>
                        <a:pt x="414338" y="418814"/>
                      </a:lnTo>
                      <a:cubicBezTo>
                        <a:pt x="415957" y="413576"/>
                        <a:pt x="417481" y="408242"/>
                        <a:pt x="418814" y="402908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8" name="Google Shape;338;p9"/>
                <p:cNvSpPr/>
                <p:nvPr/>
              </p:nvSpPr>
              <p:spPr>
                <a:xfrm>
                  <a:off x="2690494" y="2792063"/>
                  <a:ext cx="453199" cy="4531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3199" h="453104" extrusionOk="0">
                      <a:moveTo>
                        <a:pt x="453199" y="439484"/>
                      </a:moveTo>
                      <a:lnTo>
                        <a:pt x="13716" y="0"/>
                      </a:lnTo>
                      <a:cubicBezTo>
                        <a:pt x="9144" y="2095"/>
                        <a:pt x="4572" y="4381"/>
                        <a:pt x="0" y="6667"/>
                      </a:cubicBezTo>
                      <a:lnTo>
                        <a:pt x="446437" y="453104"/>
                      </a:lnTo>
                      <a:cubicBezTo>
                        <a:pt x="448723" y="448628"/>
                        <a:pt x="451009" y="444056"/>
                        <a:pt x="453104" y="439388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9" name="Google Shape;339;p9"/>
                <p:cNvSpPr/>
                <p:nvPr/>
              </p:nvSpPr>
              <p:spPr>
                <a:xfrm>
                  <a:off x="2643632" y="2819685"/>
                  <a:ext cx="472439" cy="4724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2439" h="472440" extrusionOk="0">
                      <a:moveTo>
                        <a:pt x="472440" y="460629"/>
                      </a:moveTo>
                      <a:lnTo>
                        <a:pt x="11811" y="0"/>
                      </a:lnTo>
                      <a:cubicBezTo>
                        <a:pt x="7810" y="2762"/>
                        <a:pt x="3905" y="5524"/>
                        <a:pt x="0" y="8477"/>
                      </a:cubicBezTo>
                      <a:lnTo>
                        <a:pt x="463963" y="472440"/>
                      </a:lnTo>
                      <a:cubicBezTo>
                        <a:pt x="466916" y="468535"/>
                        <a:pt x="469773" y="464630"/>
                        <a:pt x="472440" y="460629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0" name="Google Shape;340;p9"/>
                <p:cNvSpPr/>
                <p:nvPr/>
              </p:nvSpPr>
              <p:spPr>
                <a:xfrm>
                  <a:off x="2603055" y="2853975"/>
                  <a:ext cx="478726" cy="4787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8726" h="478726" extrusionOk="0">
                      <a:moveTo>
                        <a:pt x="473678" y="473583"/>
                      </a:moveTo>
                      <a:cubicBezTo>
                        <a:pt x="475393" y="471868"/>
                        <a:pt x="477012" y="470154"/>
                        <a:pt x="478727" y="468440"/>
                      </a:cubicBezTo>
                      <a:lnTo>
                        <a:pt x="10192" y="0"/>
                      </a:lnTo>
                      <a:cubicBezTo>
                        <a:pt x="8477" y="1619"/>
                        <a:pt x="6763" y="3334"/>
                        <a:pt x="5048" y="5048"/>
                      </a:cubicBezTo>
                      <a:cubicBezTo>
                        <a:pt x="3334" y="6763"/>
                        <a:pt x="1715" y="8477"/>
                        <a:pt x="0" y="10192"/>
                      </a:cubicBezTo>
                      <a:lnTo>
                        <a:pt x="468535" y="478727"/>
                      </a:lnTo>
                      <a:cubicBezTo>
                        <a:pt x="470249" y="477107"/>
                        <a:pt x="471964" y="475393"/>
                        <a:pt x="473678" y="473678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1" name="Google Shape;341;p9"/>
                <p:cNvSpPr/>
                <p:nvPr/>
              </p:nvSpPr>
              <p:spPr>
                <a:xfrm>
                  <a:off x="2568860" y="2894457"/>
                  <a:ext cx="472440" cy="4724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2440" h="472439" extrusionOk="0">
                      <a:moveTo>
                        <a:pt x="472440" y="463868"/>
                      </a:moveTo>
                      <a:lnTo>
                        <a:pt x="8477" y="0"/>
                      </a:lnTo>
                      <a:cubicBezTo>
                        <a:pt x="5524" y="3905"/>
                        <a:pt x="2667" y="7810"/>
                        <a:pt x="0" y="11811"/>
                      </a:cubicBezTo>
                      <a:lnTo>
                        <a:pt x="460629" y="472440"/>
                      </a:lnTo>
                      <a:cubicBezTo>
                        <a:pt x="464630" y="469678"/>
                        <a:pt x="468535" y="466916"/>
                        <a:pt x="472440" y="463963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2" name="Google Shape;342;p9"/>
                <p:cNvSpPr/>
                <p:nvPr/>
              </p:nvSpPr>
              <p:spPr>
                <a:xfrm>
                  <a:off x="2541238" y="2941319"/>
                  <a:ext cx="453199" cy="4531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3199" h="453199" extrusionOk="0">
                      <a:moveTo>
                        <a:pt x="453104" y="446532"/>
                      </a:moveTo>
                      <a:lnTo>
                        <a:pt x="6667" y="0"/>
                      </a:lnTo>
                      <a:cubicBezTo>
                        <a:pt x="4381" y="4477"/>
                        <a:pt x="2095" y="9049"/>
                        <a:pt x="0" y="13716"/>
                      </a:cubicBezTo>
                      <a:lnTo>
                        <a:pt x="439484" y="453199"/>
                      </a:lnTo>
                      <a:cubicBezTo>
                        <a:pt x="444056" y="451104"/>
                        <a:pt x="448628" y="448818"/>
                        <a:pt x="453200" y="446532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3" name="Google Shape;343;p9"/>
                <p:cNvSpPr/>
                <p:nvPr/>
              </p:nvSpPr>
              <p:spPr>
                <a:xfrm>
                  <a:off x="2521235" y="2995612"/>
                  <a:ext cx="418814" cy="4188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8814" h="418814" extrusionOk="0">
                      <a:moveTo>
                        <a:pt x="418814" y="414338"/>
                      </a:moveTo>
                      <a:lnTo>
                        <a:pt x="4477" y="0"/>
                      </a:lnTo>
                      <a:cubicBezTo>
                        <a:pt x="2858" y="5239"/>
                        <a:pt x="1333" y="10573"/>
                        <a:pt x="0" y="15907"/>
                      </a:cubicBezTo>
                      <a:lnTo>
                        <a:pt x="402908" y="418814"/>
                      </a:lnTo>
                      <a:cubicBezTo>
                        <a:pt x="408242" y="417481"/>
                        <a:pt x="413480" y="415957"/>
                        <a:pt x="418814" y="414338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4" name="Google Shape;344;p9"/>
                <p:cNvSpPr/>
                <p:nvPr/>
              </p:nvSpPr>
              <p:spPr>
                <a:xfrm>
                  <a:off x="2511425" y="3059144"/>
                  <a:ext cx="365188" cy="3651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5188" h="365188" extrusionOk="0">
                      <a:moveTo>
                        <a:pt x="365093" y="363665"/>
                      </a:moveTo>
                      <a:lnTo>
                        <a:pt x="1429" y="0"/>
                      </a:lnTo>
                      <a:cubicBezTo>
                        <a:pt x="762" y="6286"/>
                        <a:pt x="286" y="12573"/>
                        <a:pt x="0" y="18955"/>
                      </a:cubicBezTo>
                      <a:lnTo>
                        <a:pt x="346234" y="365189"/>
                      </a:lnTo>
                      <a:cubicBezTo>
                        <a:pt x="352520" y="364903"/>
                        <a:pt x="358902" y="364427"/>
                        <a:pt x="365189" y="36376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5" name="Google Shape;345;p9"/>
                <p:cNvSpPr/>
                <p:nvPr/>
              </p:nvSpPr>
              <p:spPr>
                <a:xfrm>
                  <a:off x="2513901" y="3136582"/>
                  <a:ext cx="285178" cy="2851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178" h="285178" extrusionOk="0">
                      <a:moveTo>
                        <a:pt x="285179" y="285179"/>
                      </a:moveTo>
                      <a:lnTo>
                        <a:pt x="0" y="0"/>
                      </a:lnTo>
                      <a:cubicBezTo>
                        <a:pt x="1048" y="8192"/>
                        <a:pt x="2477" y="16383"/>
                        <a:pt x="4191" y="24479"/>
                      </a:cubicBezTo>
                      <a:lnTo>
                        <a:pt x="260699" y="280988"/>
                      </a:lnTo>
                      <a:cubicBezTo>
                        <a:pt x="268796" y="282702"/>
                        <a:pt x="276987" y="284036"/>
                        <a:pt x="285179" y="285179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6" name="Google Shape;346;p9"/>
                <p:cNvSpPr/>
                <p:nvPr/>
              </p:nvSpPr>
              <p:spPr>
                <a:xfrm>
                  <a:off x="2549810" y="3248977"/>
                  <a:ext cx="136874" cy="1368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874" h="136874" extrusionOk="0">
                      <a:moveTo>
                        <a:pt x="0" y="0"/>
                      </a:moveTo>
                      <a:cubicBezTo>
                        <a:pt x="15049" y="28289"/>
                        <a:pt x="34481" y="54769"/>
                        <a:pt x="58293" y="78581"/>
                      </a:cubicBezTo>
                      <a:cubicBezTo>
                        <a:pt x="82105" y="102394"/>
                        <a:pt x="108680" y="121825"/>
                        <a:pt x="136874" y="136874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347" name="Google Shape;347;p9"/>
              <p:cNvSpPr/>
              <p:nvPr/>
            </p:nvSpPr>
            <p:spPr>
              <a:xfrm rot="-8100000">
                <a:off x="849890" y="247662"/>
                <a:ext cx="244800" cy="244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348" name="Google Shape;348;p9"/>
            <p:cNvGrpSpPr/>
            <p:nvPr/>
          </p:nvGrpSpPr>
          <p:grpSpPr>
            <a:xfrm rot="5400000">
              <a:off x="8163371" y="504457"/>
              <a:ext cx="355563" cy="975487"/>
              <a:chOff x="9018495" y="2602177"/>
              <a:chExt cx="269366" cy="738949"/>
            </a:xfrm>
          </p:grpSpPr>
          <p:sp>
            <p:nvSpPr>
              <p:cNvPr id="349" name="Google Shape;349;p9"/>
              <p:cNvSpPr/>
              <p:nvPr/>
            </p:nvSpPr>
            <p:spPr>
              <a:xfrm>
                <a:off x="9018495" y="2602177"/>
                <a:ext cx="110966" cy="738949"/>
              </a:xfrm>
              <a:custGeom>
                <a:avLst/>
                <a:gdLst/>
                <a:ahLst/>
                <a:cxnLst/>
                <a:rect l="l" t="t" r="r" b="b"/>
                <a:pathLst>
                  <a:path w="110966" h="738949" extrusionOk="0">
                    <a:moveTo>
                      <a:pt x="82677" y="738950"/>
                    </a:moveTo>
                    <a:lnTo>
                      <a:pt x="0" y="657511"/>
                    </a:lnTo>
                    <a:lnTo>
                      <a:pt x="73057" y="585407"/>
                    </a:lnTo>
                    <a:lnTo>
                      <a:pt x="0" y="513493"/>
                    </a:lnTo>
                    <a:lnTo>
                      <a:pt x="73057" y="441484"/>
                    </a:lnTo>
                    <a:lnTo>
                      <a:pt x="0" y="369475"/>
                    </a:lnTo>
                    <a:lnTo>
                      <a:pt x="73057" y="297466"/>
                    </a:lnTo>
                    <a:lnTo>
                      <a:pt x="0" y="225457"/>
                    </a:lnTo>
                    <a:lnTo>
                      <a:pt x="73057" y="153448"/>
                    </a:lnTo>
                    <a:lnTo>
                      <a:pt x="0" y="81439"/>
                    </a:lnTo>
                    <a:lnTo>
                      <a:pt x="82677" y="0"/>
                    </a:lnTo>
                    <a:lnTo>
                      <a:pt x="101346" y="18955"/>
                    </a:lnTo>
                    <a:lnTo>
                      <a:pt x="37910" y="81439"/>
                    </a:lnTo>
                    <a:lnTo>
                      <a:pt x="110966" y="153448"/>
                    </a:lnTo>
                    <a:lnTo>
                      <a:pt x="37910" y="225457"/>
                    </a:lnTo>
                    <a:lnTo>
                      <a:pt x="110966" y="297466"/>
                    </a:lnTo>
                    <a:lnTo>
                      <a:pt x="37910" y="369475"/>
                    </a:lnTo>
                    <a:lnTo>
                      <a:pt x="110966" y="441484"/>
                    </a:lnTo>
                    <a:lnTo>
                      <a:pt x="37910" y="513493"/>
                    </a:lnTo>
                    <a:lnTo>
                      <a:pt x="110966" y="585407"/>
                    </a:lnTo>
                    <a:lnTo>
                      <a:pt x="37910" y="657511"/>
                    </a:lnTo>
                    <a:lnTo>
                      <a:pt x="101346" y="719995"/>
                    </a:lnTo>
                    <a:lnTo>
                      <a:pt x="82677" y="73895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0" name="Google Shape;350;p9"/>
              <p:cNvSpPr/>
              <p:nvPr/>
            </p:nvSpPr>
            <p:spPr>
              <a:xfrm>
                <a:off x="9176895" y="2602177"/>
                <a:ext cx="110966" cy="738949"/>
              </a:xfrm>
              <a:custGeom>
                <a:avLst/>
                <a:gdLst/>
                <a:ahLst/>
                <a:cxnLst/>
                <a:rect l="l" t="t" r="r" b="b"/>
                <a:pathLst>
                  <a:path w="110966" h="738949" extrusionOk="0">
                    <a:moveTo>
                      <a:pt x="82677" y="738950"/>
                    </a:moveTo>
                    <a:lnTo>
                      <a:pt x="0" y="657511"/>
                    </a:lnTo>
                    <a:lnTo>
                      <a:pt x="73057" y="585407"/>
                    </a:lnTo>
                    <a:lnTo>
                      <a:pt x="0" y="513493"/>
                    </a:lnTo>
                    <a:lnTo>
                      <a:pt x="73057" y="441484"/>
                    </a:lnTo>
                    <a:lnTo>
                      <a:pt x="0" y="369475"/>
                    </a:lnTo>
                    <a:lnTo>
                      <a:pt x="73057" y="297466"/>
                    </a:lnTo>
                    <a:lnTo>
                      <a:pt x="0" y="225457"/>
                    </a:lnTo>
                    <a:lnTo>
                      <a:pt x="73057" y="153448"/>
                    </a:lnTo>
                    <a:lnTo>
                      <a:pt x="0" y="81439"/>
                    </a:lnTo>
                    <a:lnTo>
                      <a:pt x="82677" y="0"/>
                    </a:lnTo>
                    <a:lnTo>
                      <a:pt x="101346" y="18955"/>
                    </a:lnTo>
                    <a:lnTo>
                      <a:pt x="37910" y="81439"/>
                    </a:lnTo>
                    <a:lnTo>
                      <a:pt x="110966" y="153448"/>
                    </a:lnTo>
                    <a:lnTo>
                      <a:pt x="37910" y="225457"/>
                    </a:lnTo>
                    <a:lnTo>
                      <a:pt x="110966" y="297466"/>
                    </a:lnTo>
                    <a:lnTo>
                      <a:pt x="37910" y="369475"/>
                    </a:lnTo>
                    <a:lnTo>
                      <a:pt x="110966" y="441484"/>
                    </a:lnTo>
                    <a:lnTo>
                      <a:pt x="37910" y="513493"/>
                    </a:lnTo>
                    <a:lnTo>
                      <a:pt x="110966" y="585407"/>
                    </a:lnTo>
                    <a:lnTo>
                      <a:pt x="37910" y="657511"/>
                    </a:lnTo>
                    <a:lnTo>
                      <a:pt x="101346" y="719995"/>
                    </a:lnTo>
                    <a:lnTo>
                      <a:pt x="82677" y="73895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1" name="Google Shape;351;p9"/>
            <p:cNvGrpSpPr/>
            <p:nvPr/>
          </p:nvGrpSpPr>
          <p:grpSpPr>
            <a:xfrm>
              <a:off x="7298800" y="3393300"/>
              <a:ext cx="1079414" cy="1049929"/>
              <a:chOff x="137950" y="285775"/>
              <a:chExt cx="1079414" cy="1049929"/>
            </a:xfrm>
          </p:grpSpPr>
          <p:sp>
            <p:nvSpPr>
              <p:cNvPr id="352" name="Google Shape;352;p9"/>
              <p:cNvSpPr/>
              <p:nvPr/>
            </p:nvSpPr>
            <p:spPr>
              <a:xfrm>
                <a:off x="137950" y="285775"/>
                <a:ext cx="704100" cy="6996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Noto Sans"/>
                  <a:ea typeface="Noto Sans"/>
                  <a:cs typeface="Noto Sans"/>
                  <a:sym typeface="Noto Sans"/>
                </a:endParaRPr>
              </a:p>
            </p:txBody>
          </p:sp>
          <p:grpSp>
            <p:nvGrpSpPr>
              <p:cNvPr id="353" name="Google Shape;353;p9"/>
              <p:cNvGrpSpPr/>
              <p:nvPr/>
            </p:nvGrpSpPr>
            <p:grpSpPr>
              <a:xfrm>
                <a:off x="517629" y="636012"/>
                <a:ext cx="699735" cy="699692"/>
                <a:chOff x="3849687" y="4344240"/>
                <a:chExt cx="428339" cy="428339"/>
              </a:xfrm>
            </p:grpSpPr>
            <p:sp>
              <p:nvSpPr>
                <p:cNvPr id="354" name="Google Shape;354;p9"/>
                <p:cNvSpPr/>
                <p:nvPr/>
              </p:nvSpPr>
              <p:spPr>
                <a:xfrm>
                  <a:off x="3849687" y="4344240"/>
                  <a:ext cx="67627" cy="676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627" h="67627" extrusionOk="0">
                      <a:moveTo>
                        <a:pt x="1048" y="0"/>
                      </a:moveTo>
                      <a:lnTo>
                        <a:pt x="0" y="1048"/>
                      </a:lnTo>
                      <a:lnTo>
                        <a:pt x="0" y="67628"/>
                      </a:lnTo>
                      <a:lnTo>
                        <a:pt x="67628" y="0"/>
                      </a:lnTo>
                      <a:lnTo>
                        <a:pt x="1048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55" name="Google Shape;355;p9"/>
                <p:cNvSpPr/>
                <p:nvPr/>
              </p:nvSpPr>
              <p:spPr>
                <a:xfrm>
                  <a:off x="3849687" y="4344240"/>
                  <a:ext cx="198596" cy="1985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8596" h="198596" extrusionOk="0">
                      <a:moveTo>
                        <a:pt x="132017" y="0"/>
                      </a:moveTo>
                      <a:lnTo>
                        <a:pt x="0" y="132017"/>
                      </a:lnTo>
                      <a:lnTo>
                        <a:pt x="0" y="198596"/>
                      </a:lnTo>
                      <a:lnTo>
                        <a:pt x="198596" y="0"/>
                      </a:lnTo>
                      <a:lnTo>
                        <a:pt x="13201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56" name="Google Shape;356;p9"/>
                <p:cNvSpPr/>
                <p:nvPr/>
              </p:nvSpPr>
              <p:spPr>
                <a:xfrm>
                  <a:off x="3849687" y="4344240"/>
                  <a:ext cx="329469" cy="3294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9469" h="329469" extrusionOk="0">
                      <a:moveTo>
                        <a:pt x="262890" y="0"/>
                      </a:moveTo>
                      <a:lnTo>
                        <a:pt x="0" y="262890"/>
                      </a:lnTo>
                      <a:lnTo>
                        <a:pt x="0" y="329470"/>
                      </a:lnTo>
                      <a:lnTo>
                        <a:pt x="329470" y="0"/>
                      </a:lnTo>
                      <a:lnTo>
                        <a:pt x="26289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57" name="Google Shape;357;p9"/>
                <p:cNvSpPr/>
                <p:nvPr/>
              </p:nvSpPr>
              <p:spPr>
                <a:xfrm>
                  <a:off x="3849687" y="4344240"/>
                  <a:ext cx="428339" cy="4283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8339" h="428339" extrusionOk="0">
                      <a:moveTo>
                        <a:pt x="428339" y="0"/>
                      </a:moveTo>
                      <a:lnTo>
                        <a:pt x="393859" y="0"/>
                      </a:lnTo>
                      <a:lnTo>
                        <a:pt x="0" y="393859"/>
                      </a:lnTo>
                      <a:lnTo>
                        <a:pt x="0" y="428339"/>
                      </a:lnTo>
                      <a:lnTo>
                        <a:pt x="32099" y="428339"/>
                      </a:lnTo>
                      <a:lnTo>
                        <a:pt x="428339" y="32099"/>
                      </a:lnTo>
                      <a:lnTo>
                        <a:pt x="428339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58" name="Google Shape;358;p9"/>
                <p:cNvSpPr/>
                <p:nvPr/>
              </p:nvSpPr>
              <p:spPr>
                <a:xfrm>
                  <a:off x="3946175" y="4440728"/>
                  <a:ext cx="331851" cy="3318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1851" h="331851" extrusionOk="0">
                      <a:moveTo>
                        <a:pt x="331851" y="0"/>
                      </a:moveTo>
                      <a:lnTo>
                        <a:pt x="0" y="331851"/>
                      </a:lnTo>
                      <a:lnTo>
                        <a:pt x="66580" y="331851"/>
                      </a:lnTo>
                      <a:lnTo>
                        <a:pt x="331851" y="66580"/>
                      </a:lnTo>
                      <a:lnTo>
                        <a:pt x="331851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59" name="Google Shape;359;p9"/>
                <p:cNvSpPr/>
                <p:nvPr/>
              </p:nvSpPr>
              <p:spPr>
                <a:xfrm>
                  <a:off x="4077048" y="4571601"/>
                  <a:ext cx="200977" cy="2009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977" h="200977" extrusionOk="0">
                      <a:moveTo>
                        <a:pt x="200978" y="0"/>
                      </a:moveTo>
                      <a:lnTo>
                        <a:pt x="0" y="200978"/>
                      </a:lnTo>
                      <a:lnTo>
                        <a:pt x="66580" y="200978"/>
                      </a:lnTo>
                      <a:lnTo>
                        <a:pt x="200978" y="66580"/>
                      </a:lnTo>
                      <a:lnTo>
                        <a:pt x="200978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60" name="Google Shape;360;p9"/>
                <p:cNvSpPr/>
                <p:nvPr/>
              </p:nvSpPr>
              <p:spPr>
                <a:xfrm>
                  <a:off x="4208017" y="4702570"/>
                  <a:ext cx="70008" cy="700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008" h="70008" extrusionOk="0">
                      <a:moveTo>
                        <a:pt x="70009" y="0"/>
                      </a:moveTo>
                      <a:lnTo>
                        <a:pt x="0" y="70009"/>
                      </a:lnTo>
                      <a:lnTo>
                        <a:pt x="66580" y="70009"/>
                      </a:lnTo>
                      <a:lnTo>
                        <a:pt x="70009" y="66580"/>
                      </a:lnTo>
                      <a:lnTo>
                        <a:pt x="70009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10"/>
          <p:cNvSpPr txBox="1">
            <a:spLocks noGrp="1"/>
          </p:cNvSpPr>
          <p:nvPr>
            <p:ph type="title"/>
          </p:nvPr>
        </p:nvSpPr>
        <p:spPr>
          <a:xfrm>
            <a:off x="1779300" y="4038275"/>
            <a:ext cx="5585400" cy="4257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11"/>
          <p:cNvSpPr txBox="1">
            <a:spLocks noGrp="1"/>
          </p:cNvSpPr>
          <p:nvPr>
            <p:ph type="title" hasCustomPrompt="1"/>
          </p:nvPr>
        </p:nvSpPr>
        <p:spPr>
          <a:xfrm>
            <a:off x="715100" y="1528506"/>
            <a:ext cx="4736700" cy="110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365" name="Google Shape;365;p11"/>
          <p:cNvSpPr txBox="1">
            <a:spLocks noGrp="1"/>
          </p:cNvSpPr>
          <p:nvPr>
            <p:ph type="subTitle" idx="1"/>
          </p:nvPr>
        </p:nvSpPr>
        <p:spPr>
          <a:xfrm>
            <a:off x="715100" y="2910306"/>
            <a:ext cx="3892500" cy="43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366" name="Google Shape;366;p11"/>
          <p:cNvGrpSpPr/>
          <p:nvPr/>
        </p:nvGrpSpPr>
        <p:grpSpPr>
          <a:xfrm>
            <a:off x="742939" y="-834875"/>
            <a:ext cx="8080326" cy="5621157"/>
            <a:chOff x="742939" y="-834875"/>
            <a:chExt cx="8080326" cy="5621157"/>
          </a:xfrm>
        </p:grpSpPr>
        <p:sp>
          <p:nvSpPr>
            <p:cNvPr id="367" name="Google Shape;367;p11"/>
            <p:cNvSpPr/>
            <p:nvPr/>
          </p:nvSpPr>
          <p:spPr>
            <a:xfrm rot="-8100000">
              <a:off x="988969" y="-588845"/>
              <a:ext cx="1187939" cy="1187939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368" name="Google Shape;368;p11"/>
            <p:cNvGrpSpPr/>
            <p:nvPr/>
          </p:nvGrpSpPr>
          <p:grpSpPr>
            <a:xfrm flipH="1">
              <a:off x="8006813" y="2679475"/>
              <a:ext cx="816453" cy="662082"/>
              <a:chOff x="306863" y="203950"/>
              <a:chExt cx="816453" cy="662082"/>
            </a:xfrm>
          </p:grpSpPr>
          <p:grpSp>
            <p:nvGrpSpPr>
              <p:cNvPr id="369" name="Google Shape;369;p11"/>
              <p:cNvGrpSpPr/>
              <p:nvPr/>
            </p:nvGrpSpPr>
            <p:grpSpPr>
              <a:xfrm>
                <a:off x="306863" y="203950"/>
                <a:ext cx="662082" cy="662082"/>
                <a:chOff x="2511425" y="2762250"/>
                <a:chExt cx="662082" cy="662082"/>
              </a:xfrm>
            </p:grpSpPr>
            <p:sp>
              <p:nvSpPr>
                <p:cNvPr id="370" name="Google Shape;370;p11"/>
                <p:cNvSpPr/>
                <p:nvPr/>
              </p:nvSpPr>
              <p:spPr>
                <a:xfrm>
                  <a:off x="2998152" y="2800635"/>
                  <a:ext cx="136874" cy="1368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874" h="136874" extrusionOk="0">
                      <a:moveTo>
                        <a:pt x="78581" y="58293"/>
                      </a:moveTo>
                      <a:cubicBezTo>
                        <a:pt x="54769" y="34481"/>
                        <a:pt x="28194" y="15049"/>
                        <a:pt x="0" y="0"/>
                      </a:cubicBezTo>
                      <a:lnTo>
                        <a:pt x="136874" y="136874"/>
                      </a:lnTo>
                      <a:cubicBezTo>
                        <a:pt x="121825" y="108585"/>
                        <a:pt x="102394" y="82105"/>
                        <a:pt x="78581" y="58293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71" name="Google Shape;371;p11"/>
                <p:cNvSpPr/>
                <p:nvPr/>
              </p:nvSpPr>
              <p:spPr>
                <a:xfrm>
                  <a:off x="2885852" y="2764726"/>
                  <a:ext cx="285178" cy="2851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178" h="285178" extrusionOk="0">
                      <a:moveTo>
                        <a:pt x="280987" y="260699"/>
                      </a:moveTo>
                      <a:lnTo>
                        <a:pt x="24479" y="4191"/>
                      </a:lnTo>
                      <a:cubicBezTo>
                        <a:pt x="16383" y="2477"/>
                        <a:pt x="8191" y="1143"/>
                        <a:pt x="0" y="0"/>
                      </a:cubicBezTo>
                      <a:lnTo>
                        <a:pt x="285179" y="285179"/>
                      </a:lnTo>
                      <a:cubicBezTo>
                        <a:pt x="284131" y="276987"/>
                        <a:pt x="282702" y="268796"/>
                        <a:pt x="280987" y="260699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72" name="Google Shape;372;p11"/>
                <p:cNvSpPr/>
                <p:nvPr/>
              </p:nvSpPr>
              <p:spPr>
                <a:xfrm>
                  <a:off x="2808319" y="2762250"/>
                  <a:ext cx="365188" cy="3651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5188" h="365188" extrusionOk="0">
                      <a:moveTo>
                        <a:pt x="365093" y="346234"/>
                      </a:moveTo>
                      <a:lnTo>
                        <a:pt x="18955" y="0"/>
                      </a:lnTo>
                      <a:cubicBezTo>
                        <a:pt x="12668" y="286"/>
                        <a:pt x="6286" y="762"/>
                        <a:pt x="0" y="1429"/>
                      </a:cubicBezTo>
                      <a:lnTo>
                        <a:pt x="363760" y="365189"/>
                      </a:lnTo>
                      <a:cubicBezTo>
                        <a:pt x="364427" y="358902"/>
                        <a:pt x="364903" y="352616"/>
                        <a:pt x="365189" y="346234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73" name="Google Shape;373;p11"/>
                <p:cNvSpPr/>
                <p:nvPr/>
              </p:nvSpPr>
              <p:spPr>
                <a:xfrm>
                  <a:off x="2744787" y="2772155"/>
                  <a:ext cx="418814" cy="4188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8814" h="418814" extrusionOk="0">
                      <a:moveTo>
                        <a:pt x="418814" y="402908"/>
                      </a:moveTo>
                      <a:lnTo>
                        <a:pt x="15907" y="0"/>
                      </a:lnTo>
                      <a:cubicBezTo>
                        <a:pt x="10573" y="1333"/>
                        <a:pt x="5334" y="2858"/>
                        <a:pt x="0" y="4477"/>
                      </a:cubicBezTo>
                      <a:lnTo>
                        <a:pt x="414338" y="418814"/>
                      </a:lnTo>
                      <a:cubicBezTo>
                        <a:pt x="415957" y="413576"/>
                        <a:pt x="417481" y="408242"/>
                        <a:pt x="418814" y="402908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74" name="Google Shape;374;p11"/>
                <p:cNvSpPr/>
                <p:nvPr/>
              </p:nvSpPr>
              <p:spPr>
                <a:xfrm>
                  <a:off x="2690494" y="2792063"/>
                  <a:ext cx="453199" cy="4531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3199" h="453104" extrusionOk="0">
                      <a:moveTo>
                        <a:pt x="453199" y="439484"/>
                      </a:moveTo>
                      <a:lnTo>
                        <a:pt x="13716" y="0"/>
                      </a:lnTo>
                      <a:cubicBezTo>
                        <a:pt x="9144" y="2095"/>
                        <a:pt x="4572" y="4381"/>
                        <a:pt x="0" y="6667"/>
                      </a:cubicBezTo>
                      <a:lnTo>
                        <a:pt x="446437" y="453104"/>
                      </a:lnTo>
                      <a:cubicBezTo>
                        <a:pt x="448723" y="448628"/>
                        <a:pt x="451009" y="444056"/>
                        <a:pt x="453104" y="439388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75" name="Google Shape;375;p11"/>
                <p:cNvSpPr/>
                <p:nvPr/>
              </p:nvSpPr>
              <p:spPr>
                <a:xfrm>
                  <a:off x="2643632" y="2819685"/>
                  <a:ext cx="472439" cy="4724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2439" h="472440" extrusionOk="0">
                      <a:moveTo>
                        <a:pt x="472440" y="460629"/>
                      </a:moveTo>
                      <a:lnTo>
                        <a:pt x="11811" y="0"/>
                      </a:lnTo>
                      <a:cubicBezTo>
                        <a:pt x="7810" y="2762"/>
                        <a:pt x="3905" y="5524"/>
                        <a:pt x="0" y="8477"/>
                      </a:cubicBezTo>
                      <a:lnTo>
                        <a:pt x="463963" y="472440"/>
                      </a:lnTo>
                      <a:cubicBezTo>
                        <a:pt x="466916" y="468535"/>
                        <a:pt x="469773" y="464630"/>
                        <a:pt x="472440" y="460629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76" name="Google Shape;376;p11"/>
                <p:cNvSpPr/>
                <p:nvPr/>
              </p:nvSpPr>
              <p:spPr>
                <a:xfrm>
                  <a:off x="2603055" y="2853975"/>
                  <a:ext cx="478726" cy="4787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8726" h="478726" extrusionOk="0">
                      <a:moveTo>
                        <a:pt x="473678" y="473583"/>
                      </a:moveTo>
                      <a:cubicBezTo>
                        <a:pt x="475393" y="471868"/>
                        <a:pt x="477012" y="470154"/>
                        <a:pt x="478727" y="468440"/>
                      </a:cubicBezTo>
                      <a:lnTo>
                        <a:pt x="10192" y="0"/>
                      </a:lnTo>
                      <a:cubicBezTo>
                        <a:pt x="8477" y="1619"/>
                        <a:pt x="6763" y="3334"/>
                        <a:pt x="5048" y="5048"/>
                      </a:cubicBezTo>
                      <a:cubicBezTo>
                        <a:pt x="3334" y="6763"/>
                        <a:pt x="1715" y="8477"/>
                        <a:pt x="0" y="10192"/>
                      </a:cubicBezTo>
                      <a:lnTo>
                        <a:pt x="468535" y="478727"/>
                      </a:lnTo>
                      <a:cubicBezTo>
                        <a:pt x="470249" y="477107"/>
                        <a:pt x="471964" y="475393"/>
                        <a:pt x="473678" y="473678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77" name="Google Shape;377;p11"/>
                <p:cNvSpPr/>
                <p:nvPr/>
              </p:nvSpPr>
              <p:spPr>
                <a:xfrm>
                  <a:off x="2568860" y="2894457"/>
                  <a:ext cx="472440" cy="4724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2440" h="472439" extrusionOk="0">
                      <a:moveTo>
                        <a:pt x="472440" y="463868"/>
                      </a:moveTo>
                      <a:lnTo>
                        <a:pt x="8477" y="0"/>
                      </a:lnTo>
                      <a:cubicBezTo>
                        <a:pt x="5524" y="3905"/>
                        <a:pt x="2667" y="7810"/>
                        <a:pt x="0" y="11811"/>
                      </a:cubicBezTo>
                      <a:lnTo>
                        <a:pt x="460629" y="472440"/>
                      </a:lnTo>
                      <a:cubicBezTo>
                        <a:pt x="464630" y="469678"/>
                        <a:pt x="468535" y="466916"/>
                        <a:pt x="472440" y="463963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78" name="Google Shape;378;p11"/>
                <p:cNvSpPr/>
                <p:nvPr/>
              </p:nvSpPr>
              <p:spPr>
                <a:xfrm>
                  <a:off x="2541238" y="2941319"/>
                  <a:ext cx="453199" cy="4531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3199" h="453199" extrusionOk="0">
                      <a:moveTo>
                        <a:pt x="453104" y="446532"/>
                      </a:moveTo>
                      <a:lnTo>
                        <a:pt x="6667" y="0"/>
                      </a:lnTo>
                      <a:cubicBezTo>
                        <a:pt x="4381" y="4477"/>
                        <a:pt x="2095" y="9049"/>
                        <a:pt x="0" y="13716"/>
                      </a:cubicBezTo>
                      <a:lnTo>
                        <a:pt x="439484" y="453199"/>
                      </a:lnTo>
                      <a:cubicBezTo>
                        <a:pt x="444056" y="451104"/>
                        <a:pt x="448628" y="448818"/>
                        <a:pt x="453200" y="446532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79" name="Google Shape;379;p11"/>
                <p:cNvSpPr/>
                <p:nvPr/>
              </p:nvSpPr>
              <p:spPr>
                <a:xfrm>
                  <a:off x="2521235" y="2995612"/>
                  <a:ext cx="418814" cy="4188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8814" h="418814" extrusionOk="0">
                      <a:moveTo>
                        <a:pt x="418814" y="414338"/>
                      </a:moveTo>
                      <a:lnTo>
                        <a:pt x="4477" y="0"/>
                      </a:lnTo>
                      <a:cubicBezTo>
                        <a:pt x="2858" y="5239"/>
                        <a:pt x="1333" y="10573"/>
                        <a:pt x="0" y="15907"/>
                      </a:cubicBezTo>
                      <a:lnTo>
                        <a:pt x="402908" y="418814"/>
                      </a:lnTo>
                      <a:cubicBezTo>
                        <a:pt x="408242" y="417481"/>
                        <a:pt x="413480" y="415957"/>
                        <a:pt x="418814" y="414338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80" name="Google Shape;380;p11"/>
                <p:cNvSpPr/>
                <p:nvPr/>
              </p:nvSpPr>
              <p:spPr>
                <a:xfrm>
                  <a:off x="2511425" y="3059144"/>
                  <a:ext cx="365188" cy="3651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5188" h="365188" extrusionOk="0">
                      <a:moveTo>
                        <a:pt x="365093" y="363665"/>
                      </a:moveTo>
                      <a:lnTo>
                        <a:pt x="1429" y="0"/>
                      </a:lnTo>
                      <a:cubicBezTo>
                        <a:pt x="762" y="6286"/>
                        <a:pt x="286" y="12573"/>
                        <a:pt x="0" y="18955"/>
                      </a:cubicBezTo>
                      <a:lnTo>
                        <a:pt x="346234" y="365189"/>
                      </a:lnTo>
                      <a:cubicBezTo>
                        <a:pt x="352520" y="364903"/>
                        <a:pt x="358902" y="364427"/>
                        <a:pt x="365189" y="36376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81" name="Google Shape;381;p11"/>
                <p:cNvSpPr/>
                <p:nvPr/>
              </p:nvSpPr>
              <p:spPr>
                <a:xfrm>
                  <a:off x="2513901" y="3136582"/>
                  <a:ext cx="285178" cy="2851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178" h="285178" extrusionOk="0">
                      <a:moveTo>
                        <a:pt x="285179" y="285179"/>
                      </a:moveTo>
                      <a:lnTo>
                        <a:pt x="0" y="0"/>
                      </a:lnTo>
                      <a:cubicBezTo>
                        <a:pt x="1048" y="8192"/>
                        <a:pt x="2477" y="16383"/>
                        <a:pt x="4191" y="24479"/>
                      </a:cubicBezTo>
                      <a:lnTo>
                        <a:pt x="260699" y="280988"/>
                      </a:lnTo>
                      <a:cubicBezTo>
                        <a:pt x="268796" y="282702"/>
                        <a:pt x="276987" y="284036"/>
                        <a:pt x="285179" y="285179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82" name="Google Shape;382;p11"/>
                <p:cNvSpPr/>
                <p:nvPr/>
              </p:nvSpPr>
              <p:spPr>
                <a:xfrm>
                  <a:off x="2549810" y="3248977"/>
                  <a:ext cx="136874" cy="1368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874" h="136874" extrusionOk="0">
                      <a:moveTo>
                        <a:pt x="0" y="0"/>
                      </a:moveTo>
                      <a:cubicBezTo>
                        <a:pt x="15049" y="28289"/>
                        <a:pt x="34481" y="54769"/>
                        <a:pt x="58293" y="78581"/>
                      </a:cubicBezTo>
                      <a:cubicBezTo>
                        <a:pt x="82105" y="102394"/>
                        <a:pt x="108680" y="121825"/>
                        <a:pt x="136874" y="136874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383" name="Google Shape;383;p11"/>
              <p:cNvSpPr/>
              <p:nvPr/>
            </p:nvSpPr>
            <p:spPr>
              <a:xfrm rot="-8100000">
                <a:off x="827815" y="446999"/>
                <a:ext cx="244800" cy="244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384" name="Google Shape;384;p11"/>
            <p:cNvGrpSpPr/>
            <p:nvPr/>
          </p:nvGrpSpPr>
          <p:grpSpPr>
            <a:xfrm rot="5400000">
              <a:off x="1592246" y="4120757"/>
              <a:ext cx="355563" cy="975487"/>
              <a:chOff x="9018495" y="2602177"/>
              <a:chExt cx="269366" cy="738949"/>
            </a:xfrm>
          </p:grpSpPr>
          <p:sp>
            <p:nvSpPr>
              <p:cNvPr id="385" name="Google Shape;385;p11"/>
              <p:cNvSpPr/>
              <p:nvPr/>
            </p:nvSpPr>
            <p:spPr>
              <a:xfrm>
                <a:off x="9018495" y="2602177"/>
                <a:ext cx="110966" cy="738949"/>
              </a:xfrm>
              <a:custGeom>
                <a:avLst/>
                <a:gdLst/>
                <a:ahLst/>
                <a:cxnLst/>
                <a:rect l="l" t="t" r="r" b="b"/>
                <a:pathLst>
                  <a:path w="110966" h="738949" extrusionOk="0">
                    <a:moveTo>
                      <a:pt x="82677" y="738950"/>
                    </a:moveTo>
                    <a:lnTo>
                      <a:pt x="0" y="657511"/>
                    </a:lnTo>
                    <a:lnTo>
                      <a:pt x="73057" y="585407"/>
                    </a:lnTo>
                    <a:lnTo>
                      <a:pt x="0" y="513493"/>
                    </a:lnTo>
                    <a:lnTo>
                      <a:pt x="73057" y="441484"/>
                    </a:lnTo>
                    <a:lnTo>
                      <a:pt x="0" y="369475"/>
                    </a:lnTo>
                    <a:lnTo>
                      <a:pt x="73057" y="297466"/>
                    </a:lnTo>
                    <a:lnTo>
                      <a:pt x="0" y="225457"/>
                    </a:lnTo>
                    <a:lnTo>
                      <a:pt x="73057" y="153448"/>
                    </a:lnTo>
                    <a:lnTo>
                      <a:pt x="0" y="81439"/>
                    </a:lnTo>
                    <a:lnTo>
                      <a:pt x="82677" y="0"/>
                    </a:lnTo>
                    <a:lnTo>
                      <a:pt x="101346" y="18955"/>
                    </a:lnTo>
                    <a:lnTo>
                      <a:pt x="37910" y="81439"/>
                    </a:lnTo>
                    <a:lnTo>
                      <a:pt x="110966" y="153448"/>
                    </a:lnTo>
                    <a:lnTo>
                      <a:pt x="37910" y="225457"/>
                    </a:lnTo>
                    <a:lnTo>
                      <a:pt x="110966" y="297466"/>
                    </a:lnTo>
                    <a:lnTo>
                      <a:pt x="37910" y="369475"/>
                    </a:lnTo>
                    <a:lnTo>
                      <a:pt x="110966" y="441484"/>
                    </a:lnTo>
                    <a:lnTo>
                      <a:pt x="37910" y="513493"/>
                    </a:lnTo>
                    <a:lnTo>
                      <a:pt x="110966" y="585407"/>
                    </a:lnTo>
                    <a:lnTo>
                      <a:pt x="37910" y="657511"/>
                    </a:lnTo>
                    <a:lnTo>
                      <a:pt x="101346" y="719995"/>
                    </a:lnTo>
                    <a:lnTo>
                      <a:pt x="82677" y="73895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6" name="Google Shape;386;p11"/>
              <p:cNvSpPr/>
              <p:nvPr/>
            </p:nvSpPr>
            <p:spPr>
              <a:xfrm>
                <a:off x="9176895" y="2602177"/>
                <a:ext cx="110966" cy="738949"/>
              </a:xfrm>
              <a:custGeom>
                <a:avLst/>
                <a:gdLst/>
                <a:ahLst/>
                <a:cxnLst/>
                <a:rect l="l" t="t" r="r" b="b"/>
                <a:pathLst>
                  <a:path w="110966" h="738949" extrusionOk="0">
                    <a:moveTo>
                      <a:pt x="82677" y="738950"/>
                    </a:moveTo>
                    <a:lnTo>
                      <a:pt x="0" y="657511"/>
                    </a:lnTo>
                    <a:lnTo>
                      <a:pt x="73057" y="585407"/>
                    </a:lnTo>
                    <a:lnTo>
                      <a:pt x="0" y="513493"/>
                    </a:lnTo>
                    <a:lnTo>
                      <a:pt x="73057" y="441484"/>
                    </a:lnTo>
                    <a:lnTo>
                      <a:pt x="0" y="369475"/>
                    </a:lnTo>
                    <a:lnTo>
                      <a:pt x="73057" y="297466"/>
                    </a:lnTo>
                    <a:lnTo>
                      <a:pt x="0" y="225457"/>
                    </a:lnTo>
                    <a:lnTo>
                      <a:pt x="73057" y="153448"/>
                    </a:lnTo>
                    <a:lnTo>
                      <a:pt x="0" y="81439"/>
                    </a:lnTo>
                    <a:lnTo>
                      <a:pt x="82677" y="0"/>
                    </a:lnTo>
                    <a:lnTo>
                      <a:pt x="101346" y="18955"/>
                    </a:lnTo>
                    <a:lnTo>
                      <a:pt x="37910" y="81439"/>
                    </a:lnTo>
                    <a:lnTo>
                      <a:pt x="110966" y="153448"/>
                    </a:lnTo>
                    <a:lnTo>
                      <a:pt x="37910" y="225457"/>
                    </a:lnTo>
                    <a:lnTo>
                      <a:pt x="110966" y="297466"/>
                    </a:lnTo>
                    <a:lnTo>
                      <a:pt x="37910" y="369475"/>
                    </a:lnTo>
                    <a:lnTo>
                      <a:pt x="110966" y="441484"/>
                    </a:lnTo>
                    <a:lnTo>
                      <a:pt x="37910" y="513493"/>
                    </a:lnTo>
                    <a:lnTo>
                      <a:pt x="110966" y="585407"/>
                    </a:lnTo>
                    <a:lnTo>
                      <a:pt x="37910" y="657511"/>
                    </a:lnTo>
                    <a:lnTo>
                      <a:pt x="101346" y="719995"/>
                    </a:lnTo>
                    <a:lnTo>
                      <a:pt x="82677" y="73895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87" name="Google Shape;387;p11"/>
            <p:cNvGrpSpPr/>
            <p:nvPr/>
          </p:nvGrpSpPr>
          <p:grpSpPr>
            <a:xfrm>
              <a:off x="6098679" y="219087"/>
              <a:ext cx="1141346" cy="1037063"/>
              <a:chOff x="6098679" y="219087"/>
              <a:chExt cx="1141346" cy="1037063"/>
            </a:xfrm>
          </p:grpSpPr>
          <p:sp>
            <p:nvSpPr>
              <p:cNvPr id="388" name="Google Shape;388;p11"/>
              <p:cNvSpPr/>
              <p:nvPr/>
            </p:nvSpPr>
            <p:spPr>
              <a:xfrm>
                <a:off x="6535925" y="556550"/>
                <a:ext cx="704100" cy="6996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Noto Sans"/>
                  <a:ea typeface="Noto Sans"/>
                  <a:cs typeface="Noto Sans"/>
                  <a:sym typeface="Noto Sans"/>
                </a:endParaRPr>
              </a:p>
            </p:txBody>
          </p:sp>
          <p:grpSp>
            <p:nvGrpSpPr>
              <p:cNvPr id="389" name="Google Shape;389;p11"/>
              <p:cNvGrpSpPr/>
              <p:nvPr/>
            </p:nvGrpSpPr>
            <p:grpSpPr>
              <a:xfrm>
                <a:off x="6098679" y="219087"/>
                <a:ext cx="699735" cy="699692"/>
                <a:chOff x="3849687" y="4344240"/>
                <a:chExt cx="428339" cy="428339"/>
              </a:xfrm>
            </p:grpSpPr>
            <p:sp>
              <p:nvSpPr>
                <p:cNvPr id="390" name="Google Shape;390;p11"/>
                <p:cNvSpPr/>
                <p:nvPr/>
              </p:nvSpPr>
              <p:spPr>
                <a:xfrm>
                  <a:off x="3849687" y="4344240"/>
                  <a:ext cx="67627" cy="676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627" h="67627" extrusionOk="0">
                      <a:moveTo>
                        <a:pt x="1048" y="0"/>
                      </a:moveTo>
                      <a:lnTo>
                        <a:pt x="0" y="1048"/>
                      </a:lnTo>
                      <a:lnTo>
                        <a:pt x="0" y="67628"/>
                      </a:lnTo>
                      <a:lnTo>
                        <a:pt x="67628" y="0"/>
                      </a:lnTo>
                      <a:lnTo>
                        <a:pt x="1048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1" name="Google Shape;391;p11"/>
                <p:cNvSpPr/>
                <p:nvPr/>
              </p:nvSpPr>
              <p:spPr>
                <a:xfrm>
                  <a:off x="3849687" y="4344240"/>
                  <a:ext cx="198596" cy="1985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8596" h="198596" extrusionOk="0">
                      <a:moveTo>
                        <a:pt x="132017" y="0"/>
                      </a:moveTo>
                      <a:lnTo>
                        <a:pt x="0" y="132017"/>
                      </a:lnTo>
                      <a:lnTo>
                        <a:pt x="0" y="198596"/>
                      </a:lnTo>
                      <a:lnTo>
                        <a:pt x="198596" y="0"/>
                      </a:lnTo>
                      <a:lnTo>
                        <a:pt x="13201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2" name="Google Shape;392;p11"/>
                <p:cNvSpPr/>
                <p:nvPr/>
              </p:nvSpPr>
              <p:spPr>
                <a:xfrm>
                  <a:off x="3849687" y="4344240"/>
                  <a:ext cx="329469" cy="3294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9469" h="329469" extrusionOk="0">
                      <a:moveTo>
                        <a:pt x="262890" y="0"/>
                      </a:moveTo>
                      <a:lnTo>
                        <a:pt x="0" y="262890"/>
                      </a:lnTo>
                      <a:lnTo>
                        <a:pt x="0" y="329470"/>
                      </a:lnTo>
                      <a:lnTo>
                        <a:pt x="329470" y="0"/>
                      </a:lnTo>
                      <a:lnTo>
                        <a:pt x="26289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3" name="Google Shape;393;p11"/>
                <p:cNvSpPr/>
                <p:nvPr/>
              </p:nvSpPr>
              <p:spPr>
                <a:xfrm>
                  <a:off x="3849687" y="4344240"/>
                  <a:ext cx="428339" cy="4283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8339" h="428339" extrusionOk="0">
                      <a:moveTo>
                        <a:pt x="428339" y="0"/>
                      </a:moveTo>
                      <a:lnTo>
                        <a:pt x="393859" y="0"/>
                      </a:lnTo>
                      <a:lnTo>
                        <a:pt x="0" y="393859"/>
                      </a:lnTo>
                      <a:lnTo>
                        <a:pt x="0" y="428339"/>
                      </a:lnTo>
                      <a:lnTo>
                        <a:pt x="32099" y="428339"/>
                      </a:lnTo>
                      <a:lnTo>
                        <a:pt x="428339" y="32099"/>
                      </a:lnTo>
                      <a:lnTo>
                        <a:pt x="428339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4" name="Google Shape;394;p11"/>
                <p:cNvSpPr/>
                <p:nvPr/>
              </p:nvSpPr>
              <p:spPr>
                <a:xfrm>
                  <a:off x="3946175" y="4440728"/>
                  <a:ext cx="331851" cy="3318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1851" h="331851" extrusionOk="0">
                      <a:moveTo>
                        <a:pt x="331851" y="0"/>
                      </a:moveTo>
                      <a:lnTo>
                        <a:pt x="0" y="331851"/>
                      </a:lnTo>
                      <a:lnTo>
                        <a:pt x="66580" y="331851"/>
                      </a:lnTo>
                      <a:lnTo>
                        <a:pt x="331851" y="66580"/>
                      </a:lnTo>
                      <a:lnTo>
                        <a:pt x="331851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5" name="Google Shape;395;p11"/>
                <p:cNvSpPr/>
                <p:nvPr/>
              </p:nvSpPr>
              <p:spPr>
                <a:xfrm>
                  <a:off x="4077048" y="4571601"/>
                  <a:ext cx="200977" cy="2009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977" h="200977" extrusionOk="0">
                      <a:moveTo>
                        <a:pt x="200978" y="0"/>
                      </a:moveTo>
                      <a:lnTo>
                        <a:pt x="0" y="200978"/>
                      </a:lnTo>
                      <a:lnTo>
                        <a:pt x="66580" y="200978"/>
                      </a:lnTo>
                      <a:lnTo>
                        <a:pt x="200978" y="66580"/>
                      </a:lnTo>
                      <a:lnTo>
                        <a:pt x="200978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6" name="Google Shape;396;p11"/>
                <p:cNvSpPr/>
                <p:nvPr/>
              </p:nvSpPr>
              <p:spPr>
                <a:xfrm>
                  <a:off x="4208017" y="4702570"/>
                  <a:ext cx="70008" cy="700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008" h="70008" extrusionOk="0">
                      <a:moveTo>
                        <a:pt x="70009" y="0"/>
                      </a:moveTo>
                      <a:lnTo>
                        <a:pt x="0" y="70009"/>
                      </a:lnTo>
                      <a:lnTo>
                        <a:pt x="66580" y="70009"/>
                      </a:lnTo>
                      <a:lnTo>
                        <a:pt x="70009" y="66580"/>
                      </a:lnTo>
                      <a:lnTo>
                        <a:pt x="70009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00" name="Google Shape;400;p13"/>
          <p:cNvSpPr txBox="1">
            <a:spLocks noGrp="1"/>
          </p:cNvSpPr>
          <p:nvPr>
            <p:ph type="title" idx="2" hasCustomPrompt="1"/>
          </p:nvPr>
        </p:nvSpPr>
        <p:spPr>
          <a:xfrm>
            <a:off x="719975" y="1612921"/>
            <a:ext cx="804600" cy="646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01" name="Google Shape;401;p13"/>
          <p:cNvSpPr txBox="1">
            <a:spLocks noGrp="1"/>
          </p:cNvSpPr>
          <p:nvPr>
            <p:ph type="title" idx="3" hasCustomPrompt="1"/>
          </p:nvPr>
        </p:nvSpPr>
        <p:spPr>
          <a:xfrm>
            <a:off x="719975" y="2981229"/>
            <a:ext cx="804600" cy="646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02" name="Google Shape;402;p13"/>
          <p:cNvSpPr txBox="1">
            <a:spLocks noGrp="1"/>
          </p:cNvSpPr>
          <p:nvPr>
            <p:ph type="title" idx="4" hasCustomPrompt="1"/>
          </p:nvPr>
        </p:nvSpPr>
        <p:spPr>
          <a:xfrm>
            <a:off x="3419250" y="1612921"/>
            <a:ext cx="804600" cy="646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03" name="Google Shape;403;p13"/>
          <p:cNvSpPr txBox="1">
            <a:spLocks noGrp="1"/>
          </p:cNvSpPr>
          <p:nvPr>
            <p:ph type="title" idx="5" hasCustomPrompt="1"/>
          </p:nvPr>
        </p:nvSpPr>
        <p:spPr>
          <a:xfrm>
            <a:off x="3419250" y="2981229"/>
            <a:ext cx="804600" cy="646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04" name="Google Shape;404;p13"/>
          <p:cNvSpPr txBox="1">
            <a:spLocks noGrp="1"/>
          </p:cNvSpPr>
          <p:nvPr>
            <p:ph type="title" idx="6" hasCustomPrompt="1"/>
          </p:nvPr>
        </p:nvSpPr>
        <p:spPr>
          <a:xfrm>
            <a:off x="6118525" y="1612921"/>
            <a:ext cx="804600" cy="646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05" name="Google Shape;405;p13"/>
          <p:cNvSpPr txBox="1">
            <a:spLocks noGrp="1"/>
          </p:cNvSpPr>
          <p:nvPr>
            <p:ph type="title" idx="7" hasCustomPrompt="1"/>
          </p:nvPr>
        </p:nvSpPr>
        <p:spPr>
          <a:xfrm>
            <a:off x="6118525" y="2981238"/>
            <a:ext cx="800100" cy="646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06" name="Google Shape;406;p13"/>
          <p:cNvSpPr txBox="1">
            <a:spLocks noGrp="1"/>
          </p:cNvSpPr>
          <p:nvPr>
            <p:ph type="subTitle" idx="1"/>
          </p:nvPr>
        </p:nvSpPr>
        <p:spPr>
          <a:xfrm>
            <a:off x="719975" y="2183213"/>
            <a:ext cx="2305500" cy="46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18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407" name="Google Shape;407;p13"/>
          <p:cNvSpPr txBox="1">
            <a:spLocks noGrp="1"/>
          </p:cNvSpPr>
          <p:nvPr>
            <p:ph type="subTitle" idx="8"/>
          </p:nvPr>
        </p:nvSpPr>
        <p:spPr>
          <a:xfrm>
            <a:off x="3419250" y="2183213"/>
            <a:ext cx="2305500" cy="46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18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408" name="Google Shape;408;p13"/>
          <p:cNvSpPr txBox="1">
            <a:spLocks noGrp="1"/>
          </p:cNvSpPr>
          <p:nvPr>
            <p:ph type="subTitle" idx="9"/>
          </p:nvPr>
        </p:nvSpPr>
        <p:spPr>
          <a:xfrm>
            <a:off x="6118525" y="2183213"/>
            <a:ext cx="2305500" cy="46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18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409" name="Google Shape;409;p13"/>
          <p:cNvSpPr txBox="1">
            <a:spLocks noGrp="1"/>
          </p:cNvSpPr>
          <p:nvPr>
            <p:ph type="subTitle" idx="13"/>
          </p:nvPr>
        </p:nvSpPr>
        <p:spPr>
          <a:xfrm>
            <a:off x="719975" y="3551538"/>
            <a:ext cx="2305500" cy="46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18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410" name="Google Shape;410;p13"/>
          <p:cNvSpPr txBox="1">
            <a:spLocks noGrp="1"/>
          </p:cNvSpPr>
          <p:nvPr>
            <p:ph type="subTitle" idx="14"/>
          </p:nvPr>
        </p:nvSpPr>
        <p:spPr>
          <a:xfrm>
            <a:off x="3419250" y="3551538"/>
            <a:ext cx="2305500" cy="46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18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411" name="Google Shape;411;p13"/>
          <p:cNvSpPr txBox="1">
            <a:spLocks noGrp="1"/>
          </p:cNvSpPr>
          <p:nvPr>
            <p:ph type="subTitle" idx="15"/>
          </p:nvPr>
        </p:nvSpPr>
        <p:spPr>
          <a:xfrm>
            <a:off x="6118525" y="3551538"/>
            <a:ext cx="2305500" cy="46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18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grpSp>
        <p:nvGrpSpPr>
          <p:cNvPr id="412" name="Google Shape;412;p13"/>
          <p:cNvGrpSpPr/>
          <p:nvPr/>
        </p:nvGrpSpPr>
        <p:grpSpPr>
          <a:xfrm>
            <a:off x="0" y="179443"/>
            <a:ext cx="9983514" cy="5052107"/>
            <a:chOff x="0" y="179443"/>
            <a:chExt cx="9983514" cy="5052107"/>
          </a:xfrm>
        </p:grpSpPr>
        <p:sp>
          <p:nvSpPr>
            <p:cNvPr id="413" name="Google Shape;413;p13"/>
            <p:cNvSpPr/>
            <p:nvPr/>
          </p:nvSpPr>
          <p:spPr>
            <a:xfrm>
              <a:off x="0" y="4608494"/>
              <a:ext cx="3291900" cy="534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oto Sans"/>
                <a:ea typeface="Noto Sans"/>
                <a:cs typeface="Noto Sans"/>
                <a:sym typeface="Noto Sans"/>
              </a:endParaRPr>
            </a:p>
          </p:txBody>
        </p:sp>
        <p:sp>
          <p:nvSpPr>
            <p:cNvPr id="414" name="Google Shape;414;p13"/>
            <p:cNvSpPr/>
            <p:nvPr/>
          </p:nvSpPr>
          <p:spPr>
            <a:xfrm rot="-8100000">
              <a:off x="8549544" y="3797580"/>
              <a:ext cx="1187939" cy="1187939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415" name="Google Shape;415;p13"/>
            <p:cNvGrpSpPr/>
            <p:nvPr/>
          </p:nvGrpSpPr>
          <p:grpSpPr>
            <a:xfrm rot="5400000">
              <a:off x="8630871" y="-130518"/>
              <a:ext cx="355563" cy="975487"/>
              <a:chOff x="9018495" y="2602177"/>
              <a:chExt cx="269366" cy="738949"/>
            </a:xfrm>
          </p:grpSpPr>
          <p:sp>
            <p:nvSpPr>
              <p:cNvPr id="416" name="Google Shape;416;p13"/>
              <p:cNvSpPr/>
              <p:nvPr/>
            </p:nvSpPr>
            <p:spPr>
              <a:xfrm>
                <a:off x="9018495" y="2602177"/>
                <a:ext cx="110966" cy="738949"/>
              </a:xfrm>
              <a:custGeom>
                <a:avLst/>
                <a:gdLst/>
                <a:ahLst/>
                <a:cxnLst/>
                <a:rect l="l" t="t" r="r" b="b"/>
                <a:pathLst>
                  <a:path w="110966" h="738949" extrusionOk="0">
                    <a:moveTo>
                      <a:pt x="82677" y="738950"/>
                    </a:moveTo>
                    <a:lnTo>
                      <a:pt x="0" y="657511"/>
                    </a:lnTo>
                    <a:lnTo>
                      <a:pt x="73057" y="585407"/>
                    </a:lnTo>
                    <a:lnTo>
                      <a:pt x="0" y="513493"/>
                    </a:lnTo>
                    <a:lnTo>
                      <a:pt x="73057" y="441484"/>
                    </a:lnTo>
                    <a:lnTo>
                      <a:pt x="0" y="369475"/>
                    </a:lnTo>
                    <a:lnTo>
                      <a:pt x="73057" y="297466"/>
                    </a:lnTo>
                    <a:lnTo>
                      <a:pt x="0" y="225457"/>
                    </a:lnTo>
                    <a:lnTo>
                      <a:pt x="73057" y="153448"/>
                    </a:lnTo>
                    <a:lnTo>
                      <a:pt x="0" y="81439"/>
                    </a:lnTo>
                    <a:lnTo>
                      <a:pt x="82677" y="0"/>
                    </a:lnTo>
                    <a:lnTo>
                      <a:pt x="101346" y="18955"/>
                    </a:lnTo>
                    <a:lnTo>
                      <a:pt x="37910" y="81439"/>
                    </a:lnTo>
                    <a:lnTo>
                      <a:pt x="110966" y="153448"/>
                    </a:lnTo>
                    <a:lnTo>
                      <a:pt x="37910" y="225457"/>
                    </a:lnTo>
                    <a:lnTo>
                      <a:pt x="110966" y="297466"/>
                    </a:lnTo>
                    <a:lnTo>
                      <a:pt x="37910" y="369475"/>
                    </a:lnTo>
                    <a:lnTo>
                      <a:pt x="110966" y="441484"/>
                    </a:lnTo>
                    <a:lnTo>
                      <a:pt x="37910" y="513493"/>
                    </a:lnTo>
                    <a:lnTo>
                      <a:pt x="110966" y="585407"/>
                    </a:lnTo>
                    <a:lnTo>
                      <a:pt x="37910" y="657511"/>
                    </a:lnTo>
                    <a:lnTo>
                      <a:pt x="101346" y="719995"/>
                    </a:lnTo>
                    <a:lnTo>
                      <a:pt x="82677" y="73895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7" name="Google Shape;417;p13"/>
              <p:cNvSpPr/>
              <p:nvPr/>
            </p:nvSpPr>
            <p:spPr>
              <a:xfrm>
                <a:off x="9176895" y="2602177"/>
                <a:ext cx="110966" cy="738949"/>
              </a:xfrm>
              <a:custGeom>
                <a:avLst/>
                <a:gdLst/>
                <a:ahLst/>
                <a:cxnLst/>
                <a:rect l="l" t="t" r="r" b="b"/>
                <a:pathLst>
                  <a:path w="110966" h="738949" extrusionOk="0">
                    <a:moveTo>
                      <a:pt x="82677" y="738950"/>
                    </a:moveTo>
                    <a:lnTo>
                      <a:pt x="0" y="657511"/>
                    </a:lnTo>
                    <a:lnTo>
                      <a:pt x="73057" y="585407"/>
                    </a:lnTo>
                    <a:lnTo>
                      <a:pt x="0" y="513493"/>
                    </a:lnTo>
                    <a:lnTo>
                      <a:pt x="73057" y="441484"/>
                    </a:lnTo>
                    <a:lnTo>
                      <a:pt x="0" y="369475"/>
                    </a:lnTo>
                    <a:lnTo>
                      <a:pt x="73057" y="297466"/>
                    </a:lnTo>
                    <a:lnTo>
                      <a:pt x="0" y="225457"/>
                    </a:lnTo>
                    <a:lnTo>
                      <a:pt x="73057" y="153448"/>
                    </a:lnTo>
                    <a:lnTo>
                      <a:pt x="0" y="81439"/>
                    </a:lnTo>
                    <a:lnTo>
                      <a:pt x="82677" y="0"/>
                    </a:lnTo>
                    <a:lnTo>
                      <a:pt x="101346" y="18955"/>
                    </a:lnTo>
                    <a:lnTo>
                      <a:pt x="37910" y="81439"/>
                    </a:lnTo>
                    <a:lnTo>
                      <a:pt x="110966" y="153448"/>
                    </a:lnTo>
                    <a:lnTo>
                      <a:pt x="37910" y="225457"/>
                    </a:lnTo>
                    <a:lnTo>
                      <a:pt x="110966" y="297466"/>
                    </a:lnTo>
                    <a:lnTo>
                      <a:pt x="37910" y="369475"/>
                    </a:lnTo>
                    <a:lnTo>
                      <a:pt x="110966" y="441484"/>
                    </a:lnTo>
                    <a:lnTo>
                      <a:pt x="37910" y="513493"/>
                    </a:lnTo>
                    <a:lnTo>
                      <a:pt x="110966" y="585407"/>
                    </a:lnTo>
                    <a:lnTo>
                      <a:pt x="37910" y="657511"/>
                    </a:lnTo>
                    <a:lnTo>
                      <a:pt x="101346" y="719995"/>
                    </a:lnTo>
                    <a:lnTo>
                      <a:pt x="82677" y="73895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100" y="445025"/>
            <a:ext cx="7713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100" y="1152475"/>
            <a:ext cx="7713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Char char="●"/>
              <a:defRPr sz="12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Char char="○"/>
              <a:defRPr sz="12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Char char="■"/>
              <a:defRPr sz="12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Char char="●"/>
              <a:defRPr sz="12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Char char="○"/>
              <a:defRPr sz="12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Char char="■"/>
              <a:defRPr sz="12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Char char="●"/>
              <a:defRPr sz="12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Char char="○"/>
              <a:defRPr sz="12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Char char="■"/>
              <a:defRPr sz="12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2" r:id="rId10"/>
    <p:sldLayoutId id="2147483663" r:id="rId11"/>
    <p:sldLayoutId id="2147483665" r:id="rId12"/>
    <p:sldLayoutId id="2147483669" r:id="rId13"/>
    <p:sldLayoutId id="2147483670" r:id="rId14"/>
    <p:sldLayoutId id="2147483671" r:id="rId1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2.gif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tsg-131-174-75-200.hosting.ru.nl/siamang/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hyperlink" Target="https://dash.plotly.com/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mailto:kadava@leibniz-zas.de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p29"/>
          <p:cNvSpPr/>
          <p:nvPr/>
        </p:nvSpPr>
        <p:spPr>
          <a:xfrm>
            <a:off x="0" y="2975388"/>
            <a:ext cx="5451900" cy="978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021" name="Google Shape;1021;p29"/>
          <p:cNvSpPr txBox="1">
            <a:spLocks noGrp="1"/>
          </p:cNvSpPr>
          <p:nvPr>
            <p:ph type="ctrTitle"/>
          </p:nvPr>
        </p:nvSpPr>
        <p:spPr>
          <a:xfrm>
            <a:off x="715100" y="1189825"/>
            <a:ext cx="7277736" cy="178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 err="1"/>
              <a:t>Visualizing</a:t>
            </a:r>
            <a:r>
              <a:rPr lang="de-DE" dirty="0"/>
              <a:t> Multimodal Data</a:t>
            </a:r>
            <a:endParaRPr b="0" dirty="0"/>
          </a:p>
        </p:txBody>
      </p:sp>
      <p:sp>
        <p:nvSpPr>
          <p:cNvPr id="1022" name="Google Shape;1022;p29"/>
          <p:cNvSpPr txBox="1">
            <a:spLocks noGrp="1"/>
          </p:cNvSpPr>
          <p:nvPr>
            <p:ph type="subTitle" idx="1"/>
          </p:nvPr>
        </p:nvSpPr>
        <p:spPr>
          <a:xfrm>
            <a:off x="715099" y="3248988"/>
            <a:ext cx="4736700" cy="43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LOT Winter School 2024, </a:t>
            </a:r>
            <a:r>
              <a:rPr lang="cs-CZ" dirty="0"/>
              <a:t>Šárka Kadavá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5" name="Google Shape;1235;p39"/>
          <p:cNvGrpSpPr/>
          <p:nvPr/>
        </p:nvGrpSpPr>
        <p:grpSpPr>
          <a:xfrm>
            <a:off x="4955558" y="3364489"/>
            <a:ext cx="1345206" cy="505921"/>
            <a:chOff x="5543550" y="3224212"/>
            <a:chExt cx="1101184" cy="414146"/>
          </a:xfrm>
        </p:grpSpPr>
        <p:grpSp>
          <p:nvGrpSpPr>
            <p:cNvPr id="1236" name="Google Shape;1236;p39"/>
            <p:cNvGrpSpPr/>
            <p:nvPr/>
          </p:nvGrpSpPr>
          <p:grpSpPr>
            <a:xfrm>
              <a:off x="5543550" y="3224212"/>
              <a:ext cx="1101089" cy="32194"/>
              <a:chOff x="5543550" y="3224212"/>
              <a:chExt cx="1101089" cy="32194"/>
            </a:xfrm>
          </p:grpSpPr>
          <p:sp>
            <p:nvSpPr>
              <p:cNvPr id="1237" name="Google Shape;1237;p39"/>
              <p:cNvSpPr/>
              <p:nvPr/>
            </p:nvSpPr>
            <p:spPr>
              <a:xfrm>
                <a:off x="5543550" y="3224212"/>
                <a:ext cx="32194" cy="32194"/>
              </a:xfrm>
              <a:custGeom>
                <a:avLst/>
                <a:gdLst/>
                <a:ahLst/>
                <a:cxnLst/>
                <a:rect l="l" t="t" r="r" b="b"/>
                <a:pathLst>
                  <a:path w="32194" h="32194" extrusionOk="0">
                    <a:moveTo>
                      <a:pt x="32195" y="16097"/>
                    </a:moveTo>
                    <a:cubicBezTo>
                      <a:pt x="32195" y="24955"/>
                      <a:pt x="24955" y="32195"/>
                      <a:pt x="16097" y="32195"/>
                    </a:cubicBezTo>
                    <a:cubicBezTo>
                      <a:pt x="7239" y="32195"/>
                      <a:pt x="0" y="24955"/>
                      <a:pt x="0" y="16097"/>
                    </a:cubicBezTo>
                    <a:cubicBezTo>
                      <a:pt x="0" y="7239"/>
                      <a:pt x="7239" y="0"/>
                      <a:pt x="16097" y="0"/>
                    </a:cubicBezTo>
                    <a:cubicBezTo>
                      <a:pt x="24955" y="0"/>
                      <a:pt x="32195" y="7239"/>
                      <a:pt x="32195" y="1609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8" name="Google Shape;1238;p39"/>
              <p:cNvSpPr/>
              <p:nvPr/>
            </p:nvSpPr>
            <p:spPr>
              <a:xfrm>
                <a:off x="5721762" y="3224212"/>
                <a:ext cx="32194" cy="32194"/>
              </a:xfrm>
              <a:custGeom>
                <a:avLst/>
                <a:gdLst/>
                <a:ahLst/>
                <a:cxnLst/>
                <a:rect l="l" t="t" r="r" b="b"/>
                <a:pathLst>
                  <a:path w="32194" h="32194" extrusionOk="0">
                    <a:moveTo>
                      <a:pt x="32195" y="16097"/>
                    </a:moveTo>
                    <a:cubicBezTo>
                      <a:pt x="32195" y="24988"/>
                      <a:pt x="24988" y="32195"/>
                      <a:pt x="16097" y="32195"/>
                    </a:cubicBezTo>
                    <a:cubicBezTo>
                      <a:pt x="7207" y="32195"/>
                      <a:pt x="0" y="24988"/>
                      <a:pt x="0" y="16097"/>
                    </a:cubicBezTo>
                    <a:cubicBezTo>
                      <a:pt x="0" y="7207"/>
                      <a:pt x="7207" y="0"/>
                      <a:pt x="16097" y="0"/>
                    </a:cubicBezTo>
                    <a:cubicBezTo>
                      <a:pt x="24988" y="0"/>
                      <a:pt x="32195" y="7207"/>
                      <a:pt x="32195" y="1609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9" name="Google Shape;1239;p39"/>
              <p:cNvSpPr/>
              <p:nvPr/>
            </p:nvSpPr>
            <p:spPr>
              <a:xfrm>
                <a:off x="5899880" y="3224212"/>
                <a:ext cx="32194" cy="32194"/>
              </a:xfrm>
              <a:custGeom>
                <a:avLst/>
                <a:gdLst/>
                <a:ahLst/>
                <a:cxnLst/>
                <a:rect l="l" t="t" r="r" b="b"/>
                <a:pathLst>
                  <a:path w="32194" h="32194" extrusionOk="0">
                    <a:moveTo>
                      <a:pt x="32195" y="16097"/>
                    </a:moveTo>
                    <a:cubicBezTo>
                      <a:pt x="32195" y="24988"/>
                      <a:pt x="24988" y="32195"/>
                      <a:pt x="16097" y="32195"/>
                    </a:cubicBezTo>
                    <a:cubicBezTo>
                      <a:pt x="7207" y="32195"/>
                      <a:pt x="0" y="24988"/>
                      <a:pt x="0" y="16097"/>
                    </a:cubicBezTo>
                    <a:cubicBezTo>
                      <a:pt x="0" y="7207"/>
                      <a:pt x="7207" y="0"/>
                      <a:pt x="16097" y="0"/>
                    </a:cubicBezTo>
                    <a:cubicBezTo>
                      <a:pt x="24988" y="0"/>
                      <a:pt x="32195" y="7207"/>
                      <a:pt x="32195" y="1609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0" name="Google Shape;1240;p39"/>
              <p:cNvSpPr/>
              <p:nvPr/>
            </p:nvSpPr>
            <p:spPr>
              <a:xfrm>
                <a:off x="6078092" y="3224212"/>
                <a:ext cx="32194" cy="32194"/>
              </a:xfrm>
              <a:custGeom>
                <a:avLst/>
                <a:gdLst/>
                <a:ahLst/>
                <a:cxnLst/>
                <a:rect l="l" t="t" r="r" b="b"/>
                <a:pathLst>
                  <a:path w="32194" h="32194" extrusionOk="0">
                    <a:moveTo>
                      <a:pt x="32195" y="16097"/>
                    </a:moveTo>
                    <a:cubicBezTo>
                      <a:pt x="32195" y="24955"/>
                      <a:pt x="24956" y="32195"/>
                      <a:pt x="16097" y="32195"/>
                    </a:cubicBezTo>
                    <a:cubicBezTo>
                      <a:pt x="7239" y="32195"/>
                      <a:pt x="0" y="24955"/>
                      <a:pt x="0" y="16097"/>
                    </a:cubicBezTo>
                    <a:cubicBezTo>
                      <a:pt x="0" y="7239"/>
                      <a:pt x="7239" y="0"/>
                      <a:pt x="16097" y="0"/>
                    </a:cubicBezTo>
                    <a:cubicBezTo>
                      <a:pt x="24956" y="0"/>
                      <a:pt x="32195" y="7239"/>
                      <a:pt x="32195" y="1609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1" name="Google Shape;1241;p39"/>
              <p:cNvSpPr/>
              <p:nvPr/>
            </p:nvSpPr>
            <p:spPr>
              <a:xfrm>
                <a:off x="6256210" y="3224212"/>
                <a:ext cx="32194" cy="32194"/>
              </a:xfrm>
              <a:custGeom>
                <a:avLst/>
                <a:gdLst/>
                <a:ahLst/>
                <a:cxnLst/>
                <a:rect l="l" t="t" r="r" b="b"/>
                <a:pathLst>
                  <a:path w="32194" h="32194" extrusionOk="0">
                    <a:moveTo>
                      <a:pt x="32194" y="16097"/>
                    </a:moveTo>
                    <a:cubicBezTo>
                      <a:pt x="32194" y="24988"/>
                      <a:pt x="24987" y="32195"/>
                      <a:pt x="16097" y="32195"/>
                    </a:cubicBezTo>
                    <a:cubicBezTo>
                      <a:pt x="7207" y="32195"/>
                      <a:pt x="0" y="24988"/>
                      <a:pt x="0" y="16097"/>
                    </a:cubicBezTo>
                    <a:cubicBezTo>
                      <a:pt x="0" y="7207"/>
                      <a:pt x="7207" y="0"/>
                      <a:pt x="16097" y="0"/>
                    </a:cubicBezTo>
                    <a:cubicBezTo>
                      <a:pt x="24987" y="0"/>
                      <a:pt x="32194" y="7207"/>
                      <a:pt x="32194" y="1609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2" name="Google Shape;1242;p39"/>
              <p:cNvSpPr/>
              <p:nvPr/>
            </p:nvSpPr>
            <p:spPr>
              <a:xfrm>
                <a:off x="6434328" y="3224212"/>
                <a:ext cx="32194" cy="32194"/>
              </a:xfrm>
              <a:custGeom>
                <a:avLst/>
                <a:gdLst/>
                <a:ahLst/>
                <a:cxnLst/>
                <a:rect l="l" t="t" r="r" b="b"/>
                <a:pathLst>
                  <a:path w="32194" h="32194" extrusionOk="0">
                    <a:moveTo>
                      <a:pt x="32195" y="16097"/>
                    </a:moveTo>
                    <a:cubicBezTo>
                      <a:pt x="32195" y="24988"/>
                      <a:pt x="24988" y="32195"/>
                      <a:pt x="16097" y="32195"/>
                    </a:cubicBezTo>
                    <a:cubicBezTo>
                      <a:pt x="7207" y="32195"/>
                      <a:pt x="0" y="24988"/>
                      <a:pt x="0" y="16097"/>
                    </a:cubicBezTo>
                    <a:cubicBezTo>
                      <a:pt x="0" y="7207"/>
                      <a:pt x="7207" y="0"/>
                      <a:pt x="16097" y="0"/>
                    </a:cubicBezTo>
                    <a:cubicBezTo>
                      <a:pt x="24988" y="0"/>
                      <a:pt x="32195" y="7207"/>
                      <a:pt x="32195" y="1609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3" name="Google Shape;1243;p39"/>
              <p:cNvSpPr/>
              <p:nvPr/>
            </p:nvSpPr>
            <p:spPr>
              <a:xfrm>
                <a:off x="6612445" y="3224212"/>
                <a:ext cx="32194" cy="32194"/>
              </a:xfrm>
              <a:custGeom>
                <a:avLst/>
                <a:gdLst/>
                <a:ahLst/>
                <a:cxnLst/>
                <a:rect l="l" t="t" r="r" b="b"/>
                <a:pathLst>
                  <a:path w="32194" h="32194" extrusionOk="0">
                    <a:moveTo>
                      <a:pt x="32194" y="16097"/>
                    </a:moveTo>
                    <a:cubicBezTo>
                      <a:pt x="32194" y="24988"/>
                      <a:pt x="24988" y="32195"/>
                      <a:pt x="16097" y="32195"/>
                    </a:cubicBezTo>
                    <a:cubicBezTo>
                      <a:pt x="7207" y="32195"/>
                      <a:pt x="0" y="24988"/>
                      <a:pt x="0" y="16097"/>
                    </a:cubicBezTo>
                    <a:cubicBezTo>
                      <a:pt x="0" y="7207"/>
                      <a:pt x="7207" y="0"/>
                      <a:pt x="16097" y="0"/>
                    </a:cubicBezTo>
                    <a:cubicBezTo>
                      <a:pt x="24988" y="0"/>
                      <a:pt x="32194" y="7207"/>
                      <a:pt x="32194" y="1609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44" name="Google Shape;1244;p39"/>
            <p:cNvGrpSpPr/>
            <p:nvPr/>
          </p:nvGrpSpPr>
          <p:grpSpPr>
            <a:xfrm>
              <a:off x="5543550" y="3351561"/>
              <a:ext cx="1101184" cy="32194"/>
              <a:chOff x="5543550" y="3351561"/>
              <a:chExt cx="1101184" cy="32194"/>
            </a:xfrm>
          </p:grpSpPr>
          <p:sp>
            <p:nvSpPr>
              <p:cNvPr id="1245" name="Google Shape;1245;p39"/>
              <p:cNvSpPr/>
              <p:nvPr/>
            </p:nvSpPr>
            <p:spPr>
              <a:xfrm>
                <a:off x="5543550" y="3351561"/>
                <a:ext cx="32194" cy="32194"/>
              </a:xfrm>
              <a:custGeom>
                <a:avLst/>
                <a:gdLst/>
                <a:ahLst/>
                <a:cxnLst/>
                <a:rect l="l" t="t" r="r" b="b"/>
                <a:pathLst>
                  <a:path w="32194" h="32194" extrusionOk="0">
                    <a:moveTo>
                      <a:pt x="32195" y="16097"/>
                    </a:moveTo>
                    <a:cubicBezTo>
                      <a:pt x="32195" y="24955"/>
                      <a:pt x="24955" y="32195"/>
                      <a:pt x="16097" y="32195"/>
                    </a:cubicBezTo>
                    <a:cubicBezTo>
                      <a:pt x="7239" y="32195"/>
                      <a:pt x="0" y="24955"/>
                      <a:pt x="0" y="16097"/>
                    </a:cubicBezTo>
                    <a:cubicBezTo>
                      <a:pt x="0" y="7239"/>
                      <a:pt x="7239" y="0"/>
                      <a:pt x="16097" y="0"/>
                    </a:cubicBezTo>
                    <a:cubicBezTo>
                      <a:pt x="24955" y="0"/>
                      <a:pt x="32195" y="7239"/>
                      <a:pt x="32195" y="1609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6" name="Google Shape;1246;p39"/>
              <p:cNvSpPr/>
              <p:nvPr/>
            </p:nvSpPr>
            <p:spPr>
              <a:xfrm>
                <a:off x="5721762" y="3351561"/>
                <a:ext cx="32194" cy="32194"/>
              </a:xfrm>
              <a:custGeom>
                <a:avLst/>
                <a:gdLst/>
                <a:ahLst/>
                <a:cxnLst/>
                <a:rect l="l" t="t" r="r" b="b"/>
                <a:pathLst>
                  <a:path w="32194" h="32194" extrusionOk="0">
                    <a:moveTo>
                      <a:pt x="32195" y="16097"/>
                    </a:moveTo>
                    <a:cubicBezTo>
                      <a:pt x="32195" y="24955"/>
                      <a:pt x="24956" y="32195"/>
                      <a:pt x="16097" y="32195"/>
                    </a:cubicBezTo>
                    <a:cubicBezTo>
                      <a:pt x="7239" y="32195"/>
                      <a:pt x="0" y="24955"/>
                      <a:pt x="0" y="16097"/>
                    </a:cubicBezTo>
                    <a:cubicBezTo>
                      <a:pt x="0" y="7239"/>
                      <a:pt x="7239" y="0"/>
                      <a:pt x="16097" y="0"/>
                    </a:cubicBezTo>
                    <a:cubicBezTo>
                      <a:pt x="24956" y="0"/>
                      <a:pt x="32195" y="7239"/>
                      <a:pt x="32195" y="1609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7" name="Google Shape;1247;p39"/>
              <p:cNvSpPr/>
              <p:nvPr/>
            </p:nvSpPr>
            <p:spPr>
              <a:xfrm>
                <a:off x="5899880" y="3351561"/>
                <a:ext cx="32194" cy="32194"/>
              </a:xfrm>
              <a:custGeom>
                <a:avLst/>
                <a:gdLst/>
                <a:ahLst/>
                <a:cxnLst/>
                <a:rect l="l" t="t" r="r" b="b"/>
                <a:pathLst>
                  <a:path w="32194" h="32194" extrusionOk="0">
                    <a:moveTo>
                      <a:pt x="32195" y="16097"/>
                    </a:moveTo>
                    <a:cubicBezTo>
                      <a:pt x="32195" y="24955"/>
                      <a:pt x="24955" y="32195"/>
                      <a:pt x="16097" y="32195"/>
                    </a:cubicBezTo>
                    <a:cubicBezTo>
                      <a:pt x="7239" y="32195"/>
                      <a:pt x="0" y="24955"/>
                      <a:pt x="0" y="16097"/>
                    </a:cubicBezTo>
                    <a:cubicBezTo>
                      <a:pt x="0" y="7239"/>
                      <a:pt x="7239" y="0"/>
                      <a:pt x="16097" y="0"/>
                    </a:cubicBezTo>
                    <a:cubicBezTo>
                      <a:pt x="24955" y="0"/>
                      <a:pt x="32195" y="7239"/>
                      <a:pt x="32195" y="1609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8" name="Google Shape;1248;p39"/>
              <p:cNvSpPr/>
              <p:nvPr/>
            </p:nvSpPr>
            <p:spPr>
              <a:xfrm>
                <a:off x="6078092" y="3351561"/>
                <a:ext cx="32194" cy="32194"/>
              </a:xfrm>
              <a:custGeom>
                <a:avLst/>
                <a:gdLst/>
                <a:ahLst/>
                <a:cxnLst/>
                <a:rect l="l" t="t" r="r" b="b"/>
                <a:pathLst>
                  <a:path w="32194" h="32194" extrusionOk="0">
                    <a:moveTo>
                      <a:pt x="32195" y="16097"/>
                    </a:moveTo>
                    <a:cubicBezTo>
                      <a:pt x="32195" y="24955"/>
                      <a:pt x="24956" y="32195"/>
                      <a:pt x="16097" y="32195"/>
                    </a:cubicBezTo>
                    <a:cubicBezTo>
                      <a:pt x="7239" y="32195"/>
                      <a:pt x="0" y="24955"/>
                      <a:pt x="0" y="16097"/>
                    </a:cubicBezTo>
                    <a:cubicBezTo>
                      <a:pt x="0" y="7239"/>
                      <a:pt x="7239" y="0"/>
                      <a:pt x="16097" y="0"/>
                    </a:cubicBezTo>
                    <a:cubicBezTo>
                      <a:pt x="24956" y="0"/>
                      <a:pt x="32195" y="7239"/>
                      <a:pt x="32195" y="1609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9" name="Google Shape;1249;p39"/>
              <p:cNvSpPr/>
              <p:nvPr/>
            </p:nvSpPr>
            <p:spPr>
              <a:xfrm>
                <a:off x="6256210" y="3351561"/>
                <a:ext cx="32194" cy="32194"/>
              </a:xfrm>
              <a:custGeom>
                <a:avLst/>
                <a:gdLst/>
                <a:ahLst/>
                <a:cxnLst/>
                <a:rect l="l" t="t" r="r" b="b"/>
                <a:pathLst>
                  <a:path w="32194" h="32194" extrusionOk="0">
                    <a:moveTo>
                      <a:pt x="32194" y="16097"/>
                    </a:moveTo>
                    <a:cubicBezTo>
                      <a:pt x="32194" y="24955"/>
                      <a:pt x="24956" y="32195"/>
                      <a:pt x="16097" y="32195"/>
                    </a:cubicBezTo>
                    <a:cubicBezTo>
                      <a:pt x="7239" y="32195"/>
                      <a:pt x="0" y="24955"/>
                      <a:pt x="0" y="16097"/>
                    </a:cubicBezTo>
                    <a:cubicBezTo>
                      <a:pt x="0" y="7239"/>
                      <a:pt x="7239" y="0"/>
                      <a:pt x="16097" y="0"/>
                    </a:cubicBezTo>
                    <a:cubicBezTo>
                      <a:pt x="24956" y="0"/>
                      <a:pt x="32194" y="7239"/>
                      <a:pt x="32194" y="1609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0" name="Google Shape;1250;p39"/>
              <p:cNvSpPr/>
              <p:nvPr/>
            </p:nvSpPr>
            <p:spPr>
              <a:xfrm>
                <a:off x="6434327" y="3351561"/>
                <a:ext cx="32194" cy="32194"/>
              </a:xfrm>
              <a:custGeom>
                <a:avLst/>
                <a:gdLst/>
                <a:ahLst/>
                <a:cxnLst/>
                <a:rect l="l" t="t" r="r" b="b"/>
                <a:pathLst>
                  <a:path w="32194" h="32194" extrusionOk="0">
                    <a:moveTo>
                      <a:pt x="32195" y="16097"/>
                    </a:moveTo>
                    <a:cubicBezTo>
                      <a:pt x="32195" y="24955"/>
                      <a:pt x="24956" y="32195"/>
                      <a:pt x="16097" y="32195"/>
                    </a:cubicBezTo>
                    <a:cubicBezTo>
                      <a:pt x="7239" y="32195"/>
                      <a:pt x="0" y="24955"/>
                      <a:pt x="0" y="16097"/>
                    </a:cubicBezTo>
                    <a:cubicBezTo>
                      <a:pt x="0" y="7239"/>
                      <a:pt x="7239" y="0"/>
                      <a:pt x="16097" y="0"/>
                    </a:cubicBezTo>
                    <a:cubicBezTo>
                      <a:pt x="24956" y="0"/>
                      <a:pt x="32195" y="7239"/>
                      <a:pt x="32195" y="1609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1" name="Google Shape;1251;p39"/>
              <p:cNvSpPr/>
              <p:nvPr/>
            </p:nvSpPr>
            <p:spPr>
              <a:xfrm>
                <a:off x="6612540" y="3351561"/>
                <a:ext cx="32194" cy="32194"/>
              </a:xfrm>
              <a:custGeom>
                <a:avLst/>
                <a:gdLst/>
                <a:ahLst/>
                <a:cxnLst/>
                <a:rect l="l" t="t" r="r" b="b"/>
                <a:pathLst>
                  <a:path w="32194" h="32194" extrusionOk="0">
                    <a:moveTo>
                      <a:pt x="32194" y="16097"/>
                    </a:moveTo>
                    <a:cubicBezTo>
                      <a:pt x="32194" y="24955"/>
                      <a:pt x="24955" y="32195"/>
                      <a:pt x="16097" y="32195"/>
                    </a:cubicBezTo>
                    <a:cubicBezTo>
                      <a:pt x="7239" y="32195"/>
                      <a:pt x="0" y="24955"/>
                      <a:pt x="0" y="16097"/>
                    </a:cubicBezTo>
                    <a:cubicBezTo>
                      <a:pt x="0" y="7239"/>
                      <a:pt x="7239" y="0"/>
                      <a:pt x="16097" y="0"/>
                    </a:cubicBezTo>
                    <a:cubicBezTo>
                      <a:pt x="24955" y="0"/>
                      <a:pt x="32194" y="7239"/>
                      <a:pt x="32194" y="1609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52" name="Google Shape;1252;p39"/>
            <p:cNvGrpSpPr/>
            <p:nvPr/>
          </p:nvGrpSpPr>
          <p:grpSpPr>
            <a:xfrm>
              <a:off x="5543550" y="3478815"/>
              <a:ext cx="1101089" cy="32194"/>
              <a:chOff x="5543550" y="3478815"/>
              <a:chExt cx="1101089" cy="32194"/>
            </a:xfrm>
          </p:grpSpPr>
          <p:sp>
            <p:nvSpPr>
              <p:cNvPr id="1253" name="Google Shape;1253;p39"/>
              <p:cNvSpPr/>
              <p:nvPr/>
            </p:nvSpPr>
            <p:spPr>
              <a:xfrm>
                <a:off x="5543550" y="3478815"/>
                <a:ext cx="32194" cy="32194"/>
              </a:xfrm>
              <a:custGeom>
                <a:avLst/>
                <a:gdLst/>
                <a:ahLst/>
                <a:cxnLst/>
                <a:rect l="l" t="t" r="r" b="b"/>
                <a:pathLst>
                  <a:path w="32194" h="32194" extrusionOk="0">
                    <a:moveTo>
                      <a:pt x="32195" y="16097"/>
                    </a:moveTo>
                    <a:cubicBezTo>
                      <a:pt x="32195" y="24956"/>
                      <a:pt x="24955" y="32195"/>
                      <a:pt x="16097" y="32195"/>
                    </a:cubicBezTo>
                    <a:cubicBezTo>
                      <a:pt x="7239" y="32195"/>
                      <a:pt x="0" y="24956"/>
                      <a:pt x="0" y="16097"/>
                    </a:cubicBezTo>
                    <a:cubicBezTo>
                      <a:pt x="0" y="7239"/>
                      <a:pt x="7239" y="0"/>
                      <a:pt x="16097" y="0"/>
                    </a:cubicBezTo>
                    <a:cubicBezTo>
                      <a:pt x="24955" y="0"/>
                      <a:pt x="32195" y="7239"/>
                      <a:pt x="32195" y="1609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4" name="Google Shape;1254;p39"/>
              <p:cNvSpPr/>
              <p:nvPr/>
            </p:nvSpPr>
            <p:spPr>
              <a:xfrm>
                <a:off x="5721762" y="3478815"/>
                <a:ext cx="32194" cy="32194"/>
              </a:xfrm>
              <a:custGeom>
                <a:avLst/>
                <a:gdLst/>
                <a:ahLst/>
                <a:cxnLst/>
                <a:rect l="l" t="t" r="r" b="b"/>
                <a:pathLst>
                  <a:path w="32194" h="32194" extrusionOk="0">
                    <a:moveTo>
                      <a:pt x="32195" y="16097"/>
                    </a:moveTo>
                    <a:cubicBezTo>
                      <a:pt x="32195" y="24988"/>
                      <a:pt x="24988" y="32195"/>
                      <a:pt x="16097" y="32195"/>
                    </a:cubicBezTo>
                    <a:cubicBezTo>
                      <a:pt x="7207" y="32195"/>
                      <a:pt x="0" y="24988"/>
                      <a:pt x="0" y="16097"/>
                    </a:cubicBezTo>
                    <a:cubicBezTo>
                      <a:pt x="0" y="7207"/>
                      <a:pt x="7207" y="0"/>
                      <a:pt x="16097" y="0"/>
                    </a:cubicBezTo>
                    <a:cubicBezTo>
                      <a:pt x="24988" y="0"/>
                      <a:pt x="32195" y="7207"/>
                      <a:pt x="32195" y="1609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5" name="Google Shape;1255;p39"/>
              <p:cNvSpPr/>
              <p:nvPr/>
            </p:nvSpPr>
            <p:spPr>
              <a:xfrm>
                <a:off x="5899880" y="3478815"/>
                <a:ext cx="32194" cy="32194"/>
              </a:xfrm>
              <a:custGeom>
                <a:avLst/>
                <a:gdLst/>
                <a:ahLst/>
                <a:cxnLst/>
                <a:rect l="l" t="t" r="r" b="b"/>
                <a:pathLst>
                  <a:path w="32194" h="32194" extrusionOk="0">
                    <a:moveTo>
                      <a:pt x="32195" y="16097"/>
                    </a:moveTo>
                    <a:cubicBezTo>
                      <a:pt x="32195" y="24988"/>
                      <a:pt x="24988" y="32195"/>
                      <a:pt x="16097" y="32195"/>
                    </a:cubicBezTo>
                    <a:cubicBezTo>
                      <a:pt x="7207" y="32195"/>
                      <a:pt x="0" y="24988"/>
                      <a:pt x="0" y="16097"/>
                    </a:cubicBezTo>
                    <a:cubicBezTo>
                      <a:pt x="0" y="7207"/>
                      <a:pt x="7207" y="0"/>
                      <a:pt x="16097" y="0"/>
                    </a:cubicBezTo>
                    <a:cubicBezTo>
                      <a:pt x="24988" y="0"/>
                      <a:pt x="32195" y="7207"/>
                      <a:pt x="32195" y="1609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6" name="Google Shape;1256;p39"/>
              <p:cNvSpPr/>
              <p:nvPr/>
            </p:nvSpPr>
            <p:spPr>
              <a:xfrm>
                <a:off x="6078092" y="3478815"/>
                <a:ext cx="32194" cy="32194"/>
              </a:xfrm>
              <a:custGeom>
                <a:avLst/>
                <a:gdLst/>
                <a:ahLst/>
                <a:cxnLst/>
                <a:rect l="l" t="t" r="r" b="b"/>
                <a:pathLst>
                  <a:path w="32194" h="32194" extrusionOk="0">
                    <a:moveTo>
                      <a:pt x="32195" y="16097"/>
                    </a:moveTo>
                    <a:cubicBezTo>
                      <a:pt x="32195" y="24956"/>
                      <a:pt x="24956" y="32195"/>
                      <a:pt x="16097" y="32195"/>
                    </a:cubicBezTo>
                    <a:cubicBezTo>
                      <a:pt x="7239" y="32195"/>
                      <a:pt x="0" y="24956"/>
                      <a:pt x="0" y="16097"/>
                    </a:cubicBezTo>
                    <a:cubicBezTo>
                      <a:pt x="0" y="7239"/>
                      <a:pt x="7239" y="0"/>
                      <a:pt x="16097" y="0"/>
                    </a:cubicBezTo>
                    <a:cubicBezTo>
                      <a:pt x="24956" y="0"/>
                      <a:pt x="32195" y="7239"/>
                      <a:pt x="32195" y="1609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7" name="Google Shape;1257;p39"/>
              <p:cNvSpPr/>
              <p:nvPr/>
            </p:nvSpPr>
            <p:spPr>
              <a:xfrm>
                <a:off x="6256210" y="3478815"/>
                <a:ext cx="32194" cy="32194"/>
              </a:xfrm>
              <a:custGeom>
                <a:avLst/>
                <a:gdLst/>
                <a:ahLst/>
                <a:cxnLst/>
                <a:rect l="l" t="t" r="r" b="b"/>
                <a:pathLst>
                  <a:path w="32194" h="32194" extrusionOk="0">
                    <a:moveTo>
                      <a:pt x="32194" y="16097"/>
                    </a:moveTo>
                    <a:cubicBezTo>
                      <a:pt x="32194" y="24988"/>
                      <a:pt x="24987" y="32195"/>
                      <a:pt x="16097" y="32195"/>
                    </a:cubicBezTo>
                    <a:cubicBezTo>
                      <a:pt x="7207" y="32195"/>
                      <a:pt x="0" y="24988"/>
                      <a:pt x="0" y="16097"/>
                    </a:cubicBezTo>
                    <a:cubicBezTo>
                      <a:pt x="0" y="7207"/>
                      <a:pt x="7207" y="0"/>
                      <a:pt x="16097" y="0"/>
                    </a:cubicBezTo>
                    <a:cubicBezTo>
                      <a:pt x="24987" y="0"/>
                      <a:pt x="32194" y="7207"/>
                      <a:pt x="32194" y="1609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8" name="Google Shape;1258;p39"/>
              <p:cNvSpPr/>
              <p:nvPr/>
            </p:nvSpPr>
            <p:spPr>
              <a:xfrm>
                <a:off x="6434328" y="3478815"/>
                <a:ext cx="32194" cy="32194"/>
              </a:xfrm>
              <a:custGeom>
                <a:avLst/>
                <a:gdLst/>
                <a:ahLst/>
                <a:cxnLst/>
                <a:rect l="l" t="t" r="r" b="b"/>
                <a:pathLst>
                  <a:path w="32194" h="32194" extrusionOk="0">
                    <a:moveTo>
                      <a:pt x="32195" y="16097"/>
                    </a:moveTo>
                    <a:cubicBezTo>
                      <a:pt x="32195" y="24988"/>
                      <a:pt x="24988" y="32195"/>
                      <a:pt x="16097" y="32195"/>
                    </a:cubicBezTo>
                    <a:cubicBezTo>
                      <a:pt x="7207" y="32195"/>
                      <a:pt x="0" y="24988"/>
                      <a:pt x="0" y="16097"/>
                    </a:cubicBezTo>
                    <a:cubicBezTo>
                      <a:pt x="0" y="7207"/>
                      <a:pt x="7207" y="0"/>
                      <a:pt x="16097" y="0"/>
                    </a:cubicBezTo>
                    <a:cubicBezTo>
                      <a:pt x="24988" y="0"/>
                      <a:pt x="32195" y="7207"/>
                      <a:pt x="32195" y="1609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9" name="Google Shape;1259;p39"/>
              <p:cNvSpPr/>
              <p:nvPr/>
            </p:nvSpPr>
            <p:spPr>
              <a:xfrm>
                <a:off x="6612445" y="3478815"/>
                <a:ext cx="32194" cy="32194"/>
              </a:xfrm>
              <a:custGeom>
                <a:avLst/>
                <a:gdLst/>
                <a:ahLst/>
                <a:cxnLst/>
                <a:rect l="l" t="t" r="r" b="b"/>
                <a:pathLst>
                  <a:path w="32194" h="32194" extrusionOk="0">
                    <a:moveTo>
                      <a:pt x="32194" y="16097"/>
                    </a:moveTo>
                    <a:cubicBezTo>
                      <a:pt x="32194" y="24988"/>
                      <a:pt x="24988" y="32195"/>
                      <a:pt x="16097" y="32195"/>
                    </a:cubicBezTo>
                    <a:cubicBezTo>
                      <a:pt x="7207" y="32195"/>
                      <a:pt x="0" y="24988"/>
                      <a:pt x="0" y="16097"/>
                    </a:cubicBezTo>
                    <a:cubicBezTo>
                      <a:pt x="0" y="7207"/>
                      <a:pt x="7207" y="0"/>
                      <a:pt x="16097" y="0"/>
                    </a:cubicBezTo>
                    <a:cubicBezTo>
                      <a:pt x="24988" y="0"/>
                      <a:pt x="32194" y="7207"/>
                      <a:pt x="32194" y="1609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60" name="Google Shape;1260;p39"/>
            <p:cNvGrpSpPr/>
            <p:nvPr/>
          </p:nvGrpSpPr>
          <p:grpSpPr>
            <a:xfrm>
              <a:off x="5543550" y="3606164"/>
              <a:ext cx="1101184" cy="32194"/>
              <a:chOff x="5543550" y="3606164"/>
              <a:chExt cx="1101184" cy="32194"/>
            </a:xfrm>
          </p:grpSpPr>
          <p:sp>
            <p:nvSpPr>
              <p:cNvPr id="1261" name="Google Shape;1261;p39"/>
              <p:cNvSpPr/>
              <p:nvPr/>
            </p:nvSpPr>
            <p:spPr>
              <a:xfrm>
                <a:off x="5543550" y="3606164"/>
                <a:ext cx="32194" cy="32194"/>
              </a:xfrm>
              <a:custGeom>
                <a:avLst/>
                <a:gdLst/>
                <a:ahLst/>
                <a:cxnLst/>
                <a:rect l="l" t="t" r="r" b="b"/>
                <a:pathLst>
                  <a:path w="32194" h="32194" extrusionOk="0">
                    <a:moveTo>
                      <a:pt x="32195" y="16097"/>
                    </a:moveTo>
                    <a:cubicBezTo>
                      <a:pt x="32195" y="24956"/>
                      <a:pt x="24955" y="32195"/>
                      <a:pt x="16097" y="32195"/>
                    </a:cubicBezTo>
                    <a:cubicBezTo>
                      <a:pt x="7239" y="32195"/>
                      <a:pt x="0" y="24956"/>
                      <a:pt x="0" y="16097"/>
                    </a:cubicBezTo>
                    <a:cubicBezTo>
                      <a:pt x="0" y="7239"/>
                      <a:pt x="7239" y="0"/>
                      <a:pt x="16097" y="0"/>
                    </a:cubicBezTo>
                    <a:cubicBezTo>
                      <a:pt x="24955" y="0"/>
                      <a:pt x="32195" y="7239"/>
                      <a:pt x="32195" y="1609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2" name="Google Shape;1262;p39"/>
              <p:cNvSpPr/>
              <p:nvPr/>
            </p:nvSpPr>
            <p:spPr>
              <a:xfrm>
                <a:off x="5721762" y="3606164"/>
                <a:ext cx="32194" cy="32194"/>
              </a:xfrm>
              <a:custGeom>
                <a:avLst/>
                <a:gdLst/>
                <a:ahLst/>
                <a:cxnLst/>
                <a:rect l="l" t="t" r="r" b="b"/>
                <a:pathLst>
                  <a:path w="32194" h="32194" extrusionOk="0">
                    <a:moveTo>
                      <a:pt x="32195" y="16097"/>
                    </a:moveTo>
                    <a:cubicBezTo>
                      <a:pt x="32195" y="24956"/>
                      <a:pt x="24956" y="32195"/>
                      <a:pt x="16097" y="32195"/>
                    </a:cubicBezTo>
                    <a:cubicBezTo>
                      <a:pt x="7239" y="32195"/>
                      <a:pt x="0" y="24956"/>
                      <a:pt x="0" y="16097"/>
                    </a:cubicBezTo>
                    <a:cubicBezTo>
                      <a:pt x="0" y="7239"/>
                      <a:pt x="7239" y="0"/>
                      <a:pt x="16097" y="0"/>
                    </a:cubicBezTo>
                    <a:cubicBezTo>
                      <a:pt x="24956" y="0"/>
                      <a:pt x="32195" y="7239"/>
                      <a:pt x="32195" y="1609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3" name="Google Shape;1263;p39"/>
              <p:cNvSpPr/>
              <p:nvPr/>
            </p:nvSpPr>
            <p:spPr>
              <a:xfrm>
                <a:off x="5899880" y="3606164"/>
                <a:ext cx="32194" cy="32194"/>
              </a:xfrm>
              <a:custGeom>
                <a:avLst/>
                <a:gdLst/>
                <a:ahLst/>
                <a:cxnLst/>
                <a:rect l="l" t="t" r="r" b="b"/>
                <a:pathLst>
                  <a:path w="32194" h="32194" extrusionOk="0">
                    <a:moveTo>
                      <a:pt x="32195" y="16097"/>
                    </a:moveTo>
                    <a:cubicBezTo>
                      <a:pt x="32195" y="24956"/>
                      <a:pt x="24955" y="32195"/>
                      <a:pt x="16097" y="32195"/>
                    </a:cubicBezTo>
                    <a:cubicBezTo>
                      <a:pt x="7239" y="32195"/>
                      <a:pt x="0" y="24956"/>
                      <a:pt x="0" y="16097"/>
                    </a:cubicBezTo>
                    <a:cubicBezTo>
                      <a:pt x="0" y="7239"/>
                      <a:pt x="7239" y="0"/>
                      <a:pt x="16097" y="0"/>
                    </a:cubicBezTo>
                    <a:cubicBezTo>
                      <a:pt x="24955" y="0"/>
                      <a:pt x="32195" y="7239"/>
                      <a:pt x="32195" y="1609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4" name="Google Shape;1264;p39"/>
              <p:cNvSpPr/>
              <p:nvPr/>
            </p:nvSpPr>
            <p:spPr>
              <a:xfrm>
                <a:off x="6078092" y="3606164"/>
                <a:ext cx="32194" cy="32194"/>
              </a:xfrm>
              <a:custGeom>
                <a:avLst/>
                <a:gdLst/>
                <a:ahLst/>
                <a:cxnLst/>
                <a:rect l="l" t="t" r="r" b="b"/>
                <a:pathLst>
                  <a:path w="32194" h="32194" extrusionOk="0">
                    <a:moveTo>
                      <a:pt x="32195" y="16097"/>
                    </a:moveTo>
                    <a:cubicBezTo>
                      <a:pt x="32195" y="24956"/>
                      <a:pt x="24956" y="32195"/>
                      <a:pt x="16097" y="32195"/>
                    </a:cubicBezTo>
                    <a:cubicBezTo>
                      <a:pt x="7239" y="32195"/>
                      <a:pt x="0" y="24956"/>
                      <a:pt x="0" y="16097"/>
                    </a:cubicBezTo>
                    <a:cubicBezTo>
                      <a:pt x="0" y="7239"/>
                      <a:pt x="7239" y="0"/>
                      <a:pt x="16097" y="0"/>
                    </a:cubicBezTo>
                    <a:cubicBezTo>
                      <a:pt x="24956" y="0"/>
                      <a:pt x="32195" y="7239"/>
                      <a:pt x="32195" y="1609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5" name="Google Shape;1265;p39"/>
              <p:cNvSpPr/>
              <p:nvPr/>
            </p:nvSpPr>
            <p:spPr>
              <a:xfrm>
                <a:off x="6256210" y="3606164"/>
                <a:ext cx="32194" cy="32194"/>
              </a:xfrm>
              <a:custGeom>
                <a:avLst/>
                <a:gdLst/>
                <a:ahLst/>
                <a:cxnLst/>
                <a:rect l="l" t="t" r="r" b="b"/>
                <a:pathLst>
                  <a:path w="32194" h="32194" extrusionOk="0">
                    <a:moveTo>
                      <a:pt x="32194" y="16097"/>
                    </a:moveTo>
                    <a:cubicBezTo>
                      <a:pt x="32194" y="24956"/>
                      <a:pt x="24956" y="32195"/>
                      <a:pt x="16097" y="32195"/>
                    </a:cubicBezTo>
                    <a:cubicBezTo>
                      <a:pt x="7239" y="32195"/>
                      <a:pt x="0" y="24956"/>
                      <a:pt x="0" y="16097"/>
                    </a:cubicBezTo>
                    <a:cubicBezTo>
                      <a:pt x="0" y="7239"/>
                      <a:pt x="7239" y="0"/>
                      <a:pt x="16097" y="0"/>
                    </a:cubicBezTo>
                    <a:cubicBezTo>
                      <a:pt x="24956" y="0"/>
                      <a:pt x="32194" y="7239"/>
                      <a:pt x="32194" y="1609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6" name="Google Shape;1266;p39"/>
              <p:cNvSpPr/>
              <p:nvPr/>
            </p:nvSpPr>
            <p:spPr>
              <a:xfrm>
                <a:off x="6434327" y="3606164"/>
                <a:ext cx="32194" cy="32194"/>
              </a:xfrm>
              <a:custGeom>
                <a:avLst/>
                <a:gdLst/>
                <a:ahLst/>
                <a:cxnLst/>
                <a:rect l="l" t="t" r="r" b="b"/>
                <a:pathLst>
                  <a:path w="32194" h="32194" extrusionOk="0">
                    <a:moveTo>
                      <a:pt x="32195" y="16097"/>
                    </a:moveTo>
                    <a:cubicBezTo>
                      <a:pt x="32195" y="24956"/>
                      <a:pt x="24956" y="32195"/>
                      <a:pt x="16097" y="32195"/>
                    </a:cubicBezTo>
                    <a:cubicBezTo>
                      <a:pt x="7239" y="32195"/>
                      <a:pt x="0" y="24956"/>
                      <a:pt x="0" y="16097"/>
                    </a:cubicBezTo>
                    <a:cubicBezTo>
                      <a:pt x="0" y="7239"/>
                      <a:pt x="7239" y="0"/>
                      <a:pt x="16097" y="0"/>
                    </a:cubicBezTo>
                    <a:cubicBezTo>
                      <a:pt x="24956" y="0"/>
                      <a:pt x="32195" y="7239"/>
                      <a:pt x="32195" y="1609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7" name="Google Shape;1267;p39"/>
              <p:cNvSpPr/>
              <p:nvPr/>
            </p:nvSpPr>
            <p:spPr>
              <a:xfrm>
                <a:off x="6612540" y="3606164"/>
                <a:ext cx="32194" cy="32194"/>
              </a:xfrm>
              <a:custGeom>
                <a:avLst/>
                <a:gdLst/>
                <a:ahLst/>
                <a:cxnLst/>
                <a:rect l="l" t="t" r="r" b="b"/>
                <a:pathLst>
                  <a:path w="32194" h="32194" extrusionOk="0">
                    <a:moveTo>
                      <a:pt x="32194" y="16097"/>
                    </a:moveTo>
                    <a:cubicBezTo>
                      <a:pt x="32194" y="24956"/>
                      <a:pt x="24955" y="32195"/>
                      <a:pt x="16097" y="32195"/>
                    </a:cubicBezTo>
                    <a:cubicBezTo>
                      <a:pt x="7239" y="32195"/>
                      <a:pt x="0" y="24956"/>
                      <a:pt x="0" y="16097"/>
                    </a:cubicBezTo>
                    <a:cubicBezTo>
                      <a:pt x="0" y="7239"/>
                      <a:pt x="7239" y="0"/>
                      <a:pt x="16097" y="0"/>
                    </a:cubicBezTo>
                    <a:cubicBezTo>
                      <a:pt x="24955" y="0"/>
                      <a:pt x="32194" y="7239"/>
                      <a:pt x="32194" y="1609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269" name="Google Shape;1269;p39"/>
          <p:cNvSpPr/>
          <p:nvPr/>
        </p:nvSpPr>
        <p:spPr>
          <a:xfrm>
            <a:off x="0" y="2636694"/>
            <a:ext cx="5451900" cy="978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270" name="Google Shape;1270;p39"/>
          <p:cNvSpPr txBox="1">
            <a:spLocks noGrp="1"/>
          </p:cNvSpPr>
          <p:nvPr>
            <p:ph type="subTitle" idx="1"/>
          </p:nvPr>
        </p:nvSpPr>
        <p:spPr>
          <a:xfrm>
            <a:off x="212271" y="2910306"/>
            <a:ext cx="5000319" cy="43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/>
              <a:t>How do you make use of these data?</a:t>
            </a:r>
            <a:endParaRPr sz="2000" b="1" dirty="0"/>
          </a:p>
        </p:txBody>
      </p:sp>
    </p:spTree>
    <p:extLst>
      <p:ext uri="{BB962C8B-B14F-4D97-AF65-F5344CB8AC3E}">
        <p14:creationId xmlns:p14="http://schemas.microsoft.com/office/powerpoint/2010/main" val="39352973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AEC65E0A-970E-0A55-BFDD-2678AA959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Example</a:t>
            </a:r>
            <a:r>
              <a:rPr lang="de-DE" dirty="0"/>
              <a:t>					</a:t>
            </a:r>
            <a:r>
              <a:rPr lang="de-DE" sz="1400" dirty="0"/>
              <a:t>(Trujillo et al., 2020)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F09B679-CDFD-4CA6-12F9-8BC4FD83FD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339" y="1551986"/>
            <a:ext cx="7205321" cy="2497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601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EE7CA52-CD45-272F-AC1C-FE57AB03C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Examples</a:t>
            </a:r>
            <a:endParaRPr lang="de-DE" dirty="0"/>
          </a:p>
        </p:txBody>
      </p:sp>
      <p:pic>
        <p:nvPicPr>
          <p:cNvPr id="1026" name="Picture 2" descr="How to apply an openpose image download from the internet? I download an  openpose image and load it into a new layer, then set it as &quot;pose&quot;, it  seems draw things begin">
            <a:extLst>
              <a:ext uri="{FF2B5EF4-FFF2-40B4-BE49-F238E27FC236}">
                <a16:creationId xmlns:a16="http://schemas.microsoft.com/office/drawing/2014/main" id="{6D99ACE6-7361-1D0F-74EF-652A713EAB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927" y="1310124"/>
            <a:ext cx="2315440" cy="2315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ose landmark detection guide | MediaPipe | Google for Developers">
            <a:extLst>
              <a:ext uri="{FF2B5EF4-FFF2-40B4-BE49-F238E27FC236}">
                <a16:creationId xmlns:a16="http://schemas.microsoft.com/office/drawing/2014/main" id="{13202E3D-8B21-A210-8D5A-5524CC2D7B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6324" y="658615"/>
            <a:ext cx="1528352" cy="1809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Visual representation of the pose information provided by OpenPose,... |  Download Scientific Diagram">
            <a:extLst>
              <a:ext uri="{FF2B5EF4-FFF2-40B4-BE49-F238E27FC236}">
                <a16:creationId xmlns:a16="http://schemas.microsoft.com/office/drawing/2014/main" id="{0666B72E-026A-ED31-0B17-6E7601A5FD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9374" y="3228109"/>
            <a:ext cx="2920229" cy="1642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el 1">
            <a:extLst>
              <a:ext uri="{FF2B5EF4-FFF2-40B4-BE49-F238E27FC236}">
                <a16:creationId xmlns:a16="http://schemas.microsoft.com/office/drawing/2014/main" id="{38B21F27-4336-DE90-37F4-2F3B70A84DB8}"/>
              </a:ext>
            </a:extLst>
          </p:cNvPr>
          <p:cNvSpPr txBox="1">
            <a:spLocks/>
          </p:cNvSpPr>
          <p:nvPr/>
        </p:nvSpPr>
        <p:spPr>
          <a:xfrm>
            <a:off x="2425498" y="4808775"/>
            <a:ext cx="1904047" cy="334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r>
              <a:rPr lang="de-DE" sz="1000" dirty="0" err="1"/>
              <a:t>Schulder</a:t>
            </a:r>
            <a:r>
              <a:rPr lang="de-DE" sz="1000" dirty="0"/>
              <a:t> &amp; Hanke, 2020</a:t>
            </a:r>
          </a:p>
        </p:txBody>
      </p:sp>
      <p:pic>
        <p:nvPicPr>
          <p:cNvPr id="1034" name="Picture 10" descr="openface package — OpenFace API Docs 0.1.1 documentation">
            <a:extLst>
              <a:ext uri="{FF2B5EF4-FFF2-40B4-BE49-F238E27FC236}">
                <a16:creationId xmlns:a16="http://schemas.microsoft.com/office/drawing/2014/main" id="{F68C1F2B-59E6-48B7-36CF-7837F3547B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4532" y="342883"/>
            <a:ext cx="3255309" cy="2441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DeepLabCut — The Mathis Lab of Adaptive Intelligence">
            <a:extLst>
              <a:ext uri="{FF2B5EF4-FFF2-40B4-BE49-F238E27FC236}">
                <a16:creationId xmlns:a16="http://schemas.microsoft.com/office/drawing/2014/main" id="{30AE2B41-87C9-EFF6-6118-B600305964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6694" y="2528751"/>
            <a:ext cx="285750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el 1">
            <a:extLst>
              <a:ext uri="{FF2B5EF4-FFF2-40B4-BE49-F238E27FC236}">
                <a16:creationId xmlns:a16="http://schemas.microsoft.com/office/drawing/2014/main" id="{A5A40F7A-C5F9-2F20-8F7F-C91B81E7A608}"/>
              </a:ext>
            </a:extLst>
          </p:cNvPr>
          <p:cNvSpPr txBox="1">
            <a:spLocks/>
          </p:cNvSpPr>
          <p:nvPr/>
        </p:nvSpPr>
        <p:spPr>
          <a:xfrm>
            <a:off x="6665794" y="4648356"/>
            <a:ext cx="1904047" cy="334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r>
              <a:rPr lang="de-DE" sz="1000" dirty="0" err="1"/>
              <a:t>DeepLabCut</a:t>
            </a:r>
            <a:endParaRPr lang="de-DE" sz="1000" dirty="0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9AA6C5FA-60F5-987B-FBDB-774F4494D808}"/>
              </a:ext>
            </a:extLst>
          </p:cNvPr>
          <p:cNvSpPr txBox="1">
            <a:spLocks/>
          </p:cNvSpPr>
          <p:nvPr/>
        </p:nvSpPr>
        <p:spPr>
          <a:xfrm>
            <a:off x="7470587" y="258434"/>
            <a:ext cx="1904047" cy="334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r>
              <a:rPr lang="de-DE" sz="1000" dirty="0" err="1"/>
              <a:t>OpenFace</a:t>
            </a:r>
            <a:endParaRPr lang="de-DE" sz="1000" dirty="0"/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F2CC3638-F8E2-B6ED-D1A8-995DAD7ED5B7}"/>
              </a:ext>
            </a:extLst>
          </p:cNvPr>
          <p:cNvSpPr txBox="1">
            <a:spLocks/>
          </p:cNvSpPr>
          <p:nvPr/>
        </p:nvSpPr>
        <p:spPr>
          <a:xfrm>
            <a:off x="3421172" y="266835"/>
            <a:ext cx="1904047" cy="334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r>
              <a:rPr lang="de-DE" sz="1000" dirty="0" err="1"/>
              <a:t>MediaPipe</a:t>
            </a:r>
            <a:endParaRPr lang="de-DE" sz="1000" dirty="0"/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C042A9C8-F697-FEEA-B152-AABFA59CD0C7}"/>
              </a:ext>
            </a:extLst>
          </p:cNvPr>
          <p:cNvSpPr txBox="1">
            <a:spLocks/>
          </p:cNvSpPr>
          <p:nvPr/>
        </p:nvSpPr>
        <p:spPr>
          <a:xfrm>
            <a:off x="2667953" y="2753912"/>
            <a:ext cx="1904047" cy="334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r>
              <a:rPr lang="de-DE" sz="1000" dirty="0" err="1"/>
              <a:t>OpenPose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3236260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AEC65E0A-970E-0A55-BFDD-2678AA959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Example</a:t>
            </a:r>
            <a:r>
              <a:rPr lang="de-DE" dirty="0"/>
              <a:t>					</a:t>
            </a:r>
            <a:r>
              <a:rPr lang="de-DE" sz="1400" dirty="0"/>
              <a:t>(Pouw et al., 2023)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8717E487-0853-4336-1257-E223AECEA5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734" y="1476818"/>
            <a:ext cx="7384532" cy="2887364"/>
          </a:xfrm>
          <a:prstGeom prst="rect">
            <a:avLst/>
          </a:prstGeom>
        </p:spPr>
      </p:pic>
      <p:sp>
        <p:nvSpPr>
          <p:cNvPr id="2" name="Titel 3">
            <a:extLst>
              <a:ext uri="{FF2B5EF4-FFF2-40B4-BE49-F238E27FC236}">
                <a16:creationId xmlns:a16="http://schemas.microsoft.com/office/drawing/2014/main" id="{295512A1-1E23-569D-B904-9A59DCD62DB1}"/>
              </a:ext>
            </a:extLst>
          </p:cNvPr>
          <p:cNvSpPr txBox="1">
            <a:spLocks/>
          </p:cNvSpPr>
          <p:nvPr/>
        </p:nvSpPr>
        <p:spPr>
          <a:xfrm>
            <a:off x="1088535" y="4407444"/>
            <a:ext cx="5242992" cy="462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r>
              <a:rPr lang="de-DE" sz="1400" dirty="0">
                <a:hlinkClick r:id="rId3"/>
              </a:rPr>
              <a:t>https://tsg-131-174-75-200.hosting.ru.nl/siamang/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29471674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6" name="Google Shape;1106;p33"/>
          <p:cNvGrpSpPr/>
          <p:nvPr/>
        </p:nvGrpSpPr>
        <p:grpSpPr>
          <a:xfrm>
            <a:off x="1644483" y="3002089"/>
            <a:ext cx="1345206" cy="505921"/>
            <a:chOff x="5543550" y="3224212"/>
            <a:chExt cx="1101184" cy="414146"/>
          </a:xfrm>
        </p:grpSpPr>
        <p:grpSp>
          <p:nvGrpSpPr>
            <p:cNvPr id="1107" name="Google Shape;1107;p33"/>
            <p:cNvGrpSpPr/>
            <p:nvPr/>
          </p:nvGrpSpPr>
          <p:grpSpPr>
            <a:xfrm>
              <a:off x="5543550" y="3224212"/>
              <a:ext cx="1101089" cy="32194"/>
              <a:chOff x="5543550" y="3224212"/>
              <a:chExt cx="1101089" cy="32194"/>
            </a:xfrm>
          </p:grpSpPr>
          <p:sp>
            <p:nvSpPr>
              <p:cNvPr id="1108" name="Google Shape;1108;p33"/>
              <p:cNvSpPr/>
              <p:nvPr/>
            </p:nvSpPr>
            <p:spPr>
              <a:xfrm>
                <a:off x="5543550" y="3224212"/>
                <a:ext cx="32194" cy="32194"/>
              </a:xfrm>
              <a:custGeom>
                <a:avLst/>
                <a:gdLst/>
                <a:ahLst/>
                <a:cxnLst/>
                <a:rect l="l" t="t" r="r" b="b"/>
                <a:pathLst>
                  <a:path w="32194" h="32194" extrusionOk="0">
                    <a:moveTo>
                      <a:pt x="32195" y="16097"/>
                    </a:moveTo>
                    <a:cubicBezTo>
                      <a:pt x="32195" y="24955"/>
                      <a:pt x="24955" y="32195"/>
                      <a:pt x="16097" y="32195"/>
                    </a:cubicBezTo>
                    <a:cubicBezTo>
                      <a:pt x="7239" y="32195"/>
                      <a:pt x="0" y="24955"/>
                      <a:pt x="0" y="16097"/>
                    </a:cubicBezTo>
                    <a:cubicBezTo>
                      <a:pt x="0" y="7239"/>
                      <a:pt x="7239" y="0"/>
                      <a:pt x="16097" y="0"/>
                    </a:cubicBezTo>
                    <a:cubicBezTo>
                      <a:pt x="24955" y="0"/>
                      <a:pt x="32195" y="7239"/>
                      <a:pt x="32195" y="1609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9" name="Google Shape;1109;p33"/>
              <p:cNvSpPr/>
              <p:nvPr/>
            </p:nvSpPr>
            <p:spPr>
              <a:xfrm>
                <a:off x="5721762" y="3224212"/>
                <a:ext cx="32194" cy="32194"/>
              </a:xfrm>
              <a:custGeom>
                <a:avLst/>
                <a:gdLst/>
                <a:ahLst/>
                <a:cxnLst/>
                <a:rect l="l" t="t" r="r" b="b"/>
                <a:pathLst>
                  <a:path w="32194" h="32194" extrusionOk="0">
                    <a:moveTo>
                      <a:pt x="32195" y="16097"/>
                    </a:moveTo>
                    <a:cubicBezTo>
                      <a:pt x="32195" y="24988"/>
                      <a:pt x="24988" y="32195"/>
                      <a:pt x="16097" y="32195"/>
                    </a:cubicBezTo>
                    <a:cubicBezTo>
                      <a:pt x="7207" y="32195"/>
                      <a:pt x="0" y="24988"/>
                      <a:pt x="0" y="16097"/>
                    </a:cubicBezTo>
                    <a:cubicBezTo>
                      <a:pt x="0" y="7207"/>
                      <a:pt x="7207" y="0"/>
                      <a:pt x="16097" y="0"/>
                    </a:cubicBezTo>
                    <a:cubicBezTo>
                      <a:pt x="24988" y="0"/>
                      <a:pt x="32195" y="7207"/>
                      <a:pt x="32195" y="1609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0" name="Google Shape;1110;p33"/>
              <p:cNvSpPr/>
              <p:nvPr/>
            </p:nvSpPr>
            <p:spPr>
              <a:xfrm>
                <a:off x="5899880" y="3224212"/>
                <a:ext cx="32194" cy="32194"/>
              </a:xfrm>
              <a:custGeom>
                <a:avLst/>
                <a:gdLst/>
                <a:ahLst/>
                <a:cxnLst/>
                <a:rect l="l" t="t" r="r" b="b"/>
                <a:pathLst>
                  <a:path w="32194" h="32194" extrusionOk="0">
                    <a:moveTo>
                      <a:pt x="32195" y="16097"/>
                    </a:moveTo>
                    <a:cubicBezTo>
                      <a:pt x="32195" y="24988"/>
                      <a:pt x="24988" y="32195"/>
                      <a:pt x="16097" y="32195"/>
                    </a:cubicBezTo>
                    <a:cubicBezTo>
                      <a:pt x="7207" y="32195"/>
                      <a:pt x="0" y="24988"/>
                      <a:pt x="0" y="16097"/>
                    </a:cubicBezTo>
                    <a:cubicBezTo>
                      <a:pt x="0" y="7207"/>
                      <a:pt x="7207" y="0"/>
                      <a:pt x="16097" y="0"/>
                    </a:cubicBezTo>
                    <a:cubicBezTo>
                      <a:pt x="24988" y="0"/>
                      <a:pt x="32195" y="7207"/>
                      <a:pt x="32195" y="1609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1" name="Google Shape;1111;p33"/>
              <p:cNvSpPr/>
              <p:nvPr/>
            </p:nvSpPr>
            <p:spPr>
              <a:xfrm>
                <a:off x="6078092" y="3224212"/>
                <a:ext cx="32194" cy="32194"/>
              </a:xfrm>
              <a:custGeom>
                <a:avLst/>
                <a:gdLst/>
                <a:ahLst/>
                <a:cxnLst/>
                <a:rect l="l" t="t" r="r" b="b"/>
                <a:pathLst>
                  <a:path w="32194" h="32194" extrusionOk="0">
                    <a:moveTo>
                      <a:pt x="32195" y="16097"/>
                    </a:moveTo>
                    <a:cubicBezTo>
                      <a:pt x="32195" y="24955"/>
                      <a:pt x="24956" y="32195"/>
                      <a:pt x="16097" y="32195"/>
                    </a:cubicBezTo>
                    <a:cubicBezTo>
                      <a:pt x="7239" y="32195"/>
                      <a:pt x="0" y="24955"/>
                      <a:pt x="0" y="16097"/>
                    </a:cubicBezTo>
                    <a:cubicBezTo>
                      <a:pt x="0" y="7239"/>
                      <a:pt x="7239" y="0"/>
                      <a:pt x="16097" y="0"/>
                    </a:cubicBezTo>
                    <a:cubicBezTo>
                      <a:pt x="24956" y="0"/>
                      <a:pt x="32195" y="7239"/>
                      <a:pt x="32195" y="1609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2" name="Google Shape;1112;p33"/>
              <p:cNvSpPr/>
              <p:nvPr/>
            </p:nvSpPr>
            <p:spPr>
              <a:xfrm>
                <a:off x="6256210" y="3224212"/>
                <a:ext cx="32194" cy="32194"/>
              </a:xfrm>
              <a:custGeom>
                <a:avLst/>
                <a:gdLst/>
                <a:ahLst/>
                <a:cxnLst/>
                <a:rect l="l" t="t" r="r" b="b"/>
                <a:pathLst>
                  <a:path w="32194" h="32194" extrusionOk="0">
                    <a:moveTo>
                      <a:pt x="32194" y="16097"/>
                    </a:moveTo>
                    <a:cubicBezTo>
                      <a:pt x="32194" y="24988"/>
                      <a:pt x="24987" y="32195"/>
                      <a:pt x="16097" y="32195"/>
                    </a:cubicBezTo>
                    <a:cubicBezTo>
                      <a:pt x="7207" y="32195"/>
                      <a:pt x="0" y="24988"/>
                      <a:pt x="0" y="16097"/>
                    </a:cubicBezTo>
                    <a:cubicBezTo>
                      <a:pt x="0" y="7207"/>
                      <a:pt x="7207" y="0"/>
                      <a:pt x="16097" y="0"/>
                    </a:cubicBezTo>
                    <a:cubicBezTo>
                      <a:pt x="24987" y="0"/>
                      <a:pt x="32194" y="7207"/>
                      <a:pt x="32194" y="1609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3" name="Google Shape;1113;p33"/>
              <p:cNvSpPr/>
              <p:nvPr/>
            </p:nvSpPr>
            <p:spPr>
              <a:xfrm>
                <a:off x="6434328" y="3224212"/>
                <a:ext cx="32194" cy="32194"/>
              </a:xfrm>
              <a:custGeom>
                <a:avLst/>
                <a:gdLst/>
                <a:ahLst/>
                <a:cxnLst/>
                <a:rect l="l" t="t" r="r" b="b"/>
                <a:pathLst>
                  <a:path w="32194" h="32194" extrusionOk="0">
                    <a:moveTo>
                      <a:pt x="32195" y="16097"/>
                    </a:moveTo>
                    <a:cubicBezTo>
                      <a:pt x="32195" y="24988"/>
                      <a:pt x="24988" y="32195"/>
                      <a:pt x="16097" y="32195"/>
                    </a:cubicBezTo>
                    <a:cubicBezTo>
                      <a:pt x="7207" y="32195"/>
                      <a:pt x="0" y="24988"/>
                      <a:pt x="0" y="16097"/>
                    </a:cubicBezTo>
                    <a:cubicBezTo>
                      <a:pt x="0" y="7207"/>
                      <a:pt x="7207" y="0"/>
                      <a:pt x="16097" y="0"/>
                    </a:cubicBezTo>
                    <a:cubicBezTo>
                      <a:pt x="24988" y="0"/>
                      <a:pt x="32195" y="7207"/>
                      <a:pt x="32195" y="1609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4" name="Google Shape;1114;p33"/>
              <p:cNvSpPr/>
              <p:nvPr/>
            </p:nvSpPr>
            <p:spPr>
              <a:xfrm>
                <a:off x="6612445" y="3224212"/>
                <a:ext cx="32194" cy="32194"/>
              </a:xfrm>
              <a:custGeom>
                <a:avLst/>
                <a:gdLst/>
                <a:ahLst/>
                <a:cxnLst/>
                <a:rect l="l" t="t" r="r" b="b"/>
                <a:pathLst>
                  <a:path w="32194" h="32194" extrusionOk="0">
                    <a:moveTo>
                      <a:pt x="32194" y="16097"/>
                    </a:moveTo>
                    <a:cubicBezTo>
                      <a:pt x="32194" y="24988"/>
                      <a:pt x="24988" y="32195"/>
                      <a:pt x="16097" y="32195"/>
                    </a:cubicBezTo>
                    <a:cubicBezTo>
                      <a:pt x="7207" y="32195"/>
                      <a:pt x="0" y="24988"/>
                      <a:pt x="0" y="16097"/>
                    </a:cubicBezTo>
                    <a:cubicBezTo>
                      <a:pt x="0" y="7207"/>
                      <a:pt x="7207" y="0"/>
                      <a:pt x="16097" y="0"/>
                    </a:cubicBezTo>
                    <a:cubicBezTo>
                      <a:pt x="24988" y="0"/>
                      <a:pt x="32194" y="7207"/>
                      <a:pt x="32194" y="1609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15" name="Google Shape;1115;p33"/>
            <p:cNvGrpSpPr/>
            <p:nvPr/>
          </p:nvGrpSpPr>
          <p:grpSpPr>
            <a:xfrm>
              <a:off x="5543550" y="3351561"/>
              <a:ext cx="1101184" cy="32194"/>
              <a:chOff x="5543550" y="3351561"/>
              <a:chExt cx="1101184" cy="32194"/>
            </a:xfrm>
          </p:grpSpPr>
          <p:sp>
            <p:nvSpPr>
              <p:cNvPr id="1116" name="Google Shape;1116;p33"/>
              <p:cNvSpPr/>
              <p:nvPr/>
            </p:nvSpPr>
            <p:spPr>
              <a:xfrm>
                <a:off x="5543550" y="3351561"/>
                <a:ext cx="32194" cy="32194"/>
              </a:xfrm>
              <a:custGeom>
                <a:avLst/>
                <a:gdLst/>
                <a:ahLst/>
                <a:cxnLst/>
                <a:rect l="l" t="t" r="r" b="b"/>
                <a:pathLst>
                  <a:path w="32194" h="32194" extrusionOk="0">
                    <a:moveTo>
                      <a:pt x="32195" y="16097"/>
                    </a:moveTo>
                    <a:cubicBezTo>
                      <a:pt x="32195" y="24955"/>
                      <a:pt x="24955" y="32195"/>
                      <a:pt x="16097" y="32195"/>
                    </a:cubicBezTo>
                    <a:cubicBezTo>
                      <a:pt x="7239" y="32195"/>
                      <a:pt x="0" y="24955"/>
                      <a:pt x="0" y="16097"/>
                    </a:cubicBezTo>
                    <a:cubicBezTo>
                      <a:pt x="0" y="7239"/>
                      <a:pt x="7239" y="0"/>
                      <a:pt x="16097" y="0"/>
                    </a:cubicBezTo>
                    <a:cubicBezTo>
                      <a:pt x="24955" y="0"/>
                      <a:pt x="32195" y="7239"/>
                      <a:pt x="32195" y="1609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7" name="Google Shape;1117;p33"/>
              <p:cNvSpPr/>
              <p:nvPr/>
            </p:nvSpPr>
            <p:spPr>
              <a:xfrm>
                <a:off x="5721762" y="3351561"/>
                <a:ext cx="32194" cy="32194"/>
              </a:xfrm>
              <a:custGeom>
                <a:avLst/>
                <a:gdLst/>
                <a:ahLst/>
                <a:cxnLst/>
                <a:rect l="l" t="t" r="r" b="b"/>
                <a:pathLst>
                  <a:path w="32194" h="32194" extrusionOk="0">
                    <a:moveTo>
                      <a:pt x="32195" y="16097"/>
                    </a:moveTo>
                    <a:cubicBezTo>
                      <a:pt x="32195" y="24955"/>
                      <a:pt x="24956" y="32195"/>
                      <a:pt x="16097" y="32195"/>
                    </a:cubicBezTo>
                    <a:cubicBezTo>
                      <a:pt x="7239" y="32195"/>
                      <a:pt x="0" y="24955"/>
                      <a:pt x="0" y="16097"/>
                    </a:cubicBezTo>
                    <a:cubicBezTo>
                      <a:pt x="0" y="7239"/>
                      <a:pt x="7239" y="0"/>
                      <a:pt x="16097" y="0"/>
                    </a:cubicBezTo>
                    <a:cubicBezTo>
                      <a:pt x="24956" y="0"/>
                      <a:pt x="32195" y="7239"/>
                      <a:pt x="32195" y="1609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8" name="Google Shape;1118;p33"/>
              <p:cNvSpPr/>
              <p:nvPr/>
            </p:nvSpPr>
            <p:spPr>
              <a:xfrm>
                <a:off x="5899880" y="3351561"/>
                <a:ext cx="32194" cy="32194"/>
              </a:xfrm>
              <a:custGeom>
                <a:avLst/>
                <a:gdLst/>
                <a:ahLst/>
                <a:cxnLst/>
                <a:rect l="l" t="t" r="r" b="b"/>
                <a:pathLst>
                  <a:path w="32194" h="32194" extrusionOk="0">
                    <a:moveTo>
                      <a:pt x="32195" y="16097"/>
                    </a:moveTo>
                    <a:cubicBezTo>
                      <a:pt x="32195" y="24955"/>
                      <a:pt x="24955" y="32195"/>
                      <a:pt x="16097" y="32195"/>
                    </a:cubicBezTo>
                    <a:cubicBezTo>
                      <a:pt x="7239" y="32195"/>
                      <a:pt x="0" y="24955"/>
                      <a:pt x="0" y="16097"/>
                    </a:cubicBezTo>
                    <a:cubicBezTo>
                      <a:pt x="0" y="7239"/>
                      <a:pt x="7239" y="0"/>
                      <a:pt x="16097" y="0"/>
                    </a:cubicBezTo>
                    <a:cubicBezTo>
                      <a:pt x="24955" y="0"/>
                      <a:pt x="32195" y="7239"/>
                      <a:pt x="32195" y="1609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9" name="Google Shape;1119;p33"/>
              <p:cNvSpPr/>
              <p:nvPr/>
            </p:nvSpPr>
            <p:spPr>
              <a:xfrm>
                <a:off x="6078092" y="3351561"/>
                <a:ext cx="32194" cy="32194"/>
              </a:xfrm>
              <a:custGeom>
                <a:avLst/>
                <a:gdLst/>
                <a:ahLst/>
                <a:cxnLst/>
                <a:rect l="l" t="t" r="r" b="b"/>
                <a:pathLst>
                  <a:path w="32194" h="32194" extrusionOk="0">
                    <a:moveTo>
                      <a:pt x="32195" y="16097"/>
                    </a:moveTo>
                    <a:cubicBezTo>
                      <a:pt x="32195" y="24955"/>
                      <a:pt x="24956" y="32195"/>
                      <a:pt x="16097" y="32195"/>
                    </a:cubicBezTo>
                    <a:cubicBezTo>
                      <a:pt x="7239" y="32195"/>
                      <a:pt x="0" y="24955"/>
                      <a:pt x="0" y="16097"/>
                    </a:cubicBezTo>
                    <a:cubicBezTo>
                      <a:pt x="0" y="7239"/>
                      <a:pt x="7239" y="0"/>
                      <a:pt x="16097" y="0"/>
                    </a:cubicBezTo>
                    <a:cubicBezTo>
                      <a:pt x="24956" y="0"/>
                      <a:pt x="32195" y="7239"/>
                      <a:pt x="32195" y="1609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0" name="Google Shape;1120;p33"/>
              <p:cNvSpPr/>
              <p:nvPr/>
            </p:nvSpPr>
            <p:spPr>
              <a:xfrm>
                <a:off x="6256210" y="3351561"/>
                <a:ext cx="32194" cy="32194"/>
              </a:xfrm>
              <a:custGeom>
                <a:avLst/>
                <a:gdLst/>
                <a:ahLst/>
                <a:cxnLst/>
                <a:rect l="l" t="t" r="r" b="b"/>
                <a:pathLst>
                  <a:path w="32194" h="32194" extrusionOk="0">
                    <a:moveTo>
                      <a:pt x="32194" y="16097"/>
                    </a:moveTo>
                    <a:cubicBezTo>
                      <a:pt x="32194" y="24955"/>
                      <a:pt x="24956" y="32195"/>
                      <a:pt x="16097" y="32195"/>
                    </a:cubicBezTo>
                    <a:cubicBezTo>
                      <a:pt x="7239" y="32195"/>
                      <a:pt x="0" y="24955"/>
                      <a:pt x="0" y="16097"/>
                    </a:cubicBezTo>
                    <a:cubicBezTo>
                      <a:pt x="0" y="7239"/>
                      <a:pt x="7239" y="0"/>
                      <a:pt x="16097" y="0"/>
                    </a:cubicBezTo>
                    <a:cubicBezTo>
                      <a:pt x="24956" y="0"/>
                      <a:pt x="32194" y="7239"/>
                      <a:pt x="32194" y="1609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1" name="Google Shape;1121;p33"/>
              <p:cNvSpPr/>
              <p:nvPr/>
            </p:nvSpPr>
            <p:spPr>
              <a:xfrm>
                <a:off x="6434327" y="3351561"/>
                <a:ext cx="32194" cy="32194"/>
              </a:xfrm>
              <a:custGeom>
                <a:avLst/>
                <a:gdLst/>
                <a:ahLst/>
                <a:cxnLst/>
                <a:rect l="l" t="t" r="r" b="b"/>
                <a:pathLst>
                  <a:path w="32194" h="32194" extrusionOk="0">
                    <a:moveTo>
                      <a:pt x="32195" y="16097"/>
                    </a:moveTo>
                    <a:cubicBezTo>
                      <a:pt x="32195" y="24955"/>
                      <a:pt x="24956" y="32195"/>
                      <a:pt x="16097" y="32195"/>
                    </a:cubicBezTo>
                    <a:cubicBezTo>
                      <a:pt x="7239" y="32195"/>
                      <a:pt x="0" y="24955"/>
                      <a:pt x="0" y="16097"/>
                    </a:cubicBezTo>
                    <a:cubicBezTo>
                      <a:pt x="0" y="7239"/>
                      <a:pt x="7239" y="0"/>
                      <a:pt x="16097" y="0"/>
                    </a:cubicBezTo>
                    <a:cubicBezTo>
                      <a:pt x="24956" y="0"/>
                      <a:pt x="32195" y="7239"/>
                      <a:pt x="32195" y="1609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2" name="Google Shape;1122;p33"/>
              <p:cNvSpPr/>
              <p:nvPr/>
            </p:nvSpPr>
            <p:spPr>
              <a:xfrm>
                <a:off x="6612540" y="3351561"/>
                <a:ext cx="32194" cy="32194"/>
              </a:xfrm>
              <a:custGeom>
                <a:avLst/>
                <a:gdLst/>
                <a:ahLst/>
                <a:cxnLst/>
                <a:rect l="l" t="t" r="r" b="b"/>
                <a:pathLst>
                  <a:path w="32194" h="32194" extrusionOk="0">
                    <a:moveTo>
                      <a:pt x="32194" y="16097"/>
                    </a:moveTo>
                    <a:cubicBezTo>
                      <a:pt x="32194" y="24955"/>
                      <a:pt x="24955" y="32195"/>
                      <a:pt x="16097" y="32195"/>
                    </a:cubicBezTo>
                    <a:cubicBezTo>
                      <a:pt x="7239" y="32195"/>
                      <a:pt x="0" y="24955"/>
                      <a:pt x="0" y="16097"/>
                    </a:cubicBezTo>
                    <a:cubicBezTo>
                      <a:pt x="0" y="7239"/>
                      <a:pt x="7239" y="0"/>
                      <a:pt x="16097" y="0"/>
                    </a:cubicBezTo>
                    <a:cubicBezTo>
                      <a:pt x="24955" y="0"/>
                      <a:pt x="32194" y="7239"/>
                      <a:pt x="32194" y="1609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23" name="Google Shape;1123;p33"/>
            <p:cNvGrpSpPr/>
            <p:nvPr/>
          </p:nvGrpSpPr>
          <p:grpSpPr>
            <a:xfrm>
              <a:off x="5543550" y="3478815"/>
              <a:ext cx="1101089" cy="32194"/>
              <a:chOff x="5543550" y="3478815"/>
              <a:chExt cx="1101089" cy="32194"/>
            </a:xfrm>
          </p:grpSpPr>
          <p:sp>
            <p:nvSpPr>
              <p:cNvPr id="1124" name="Google Shape;1124;p33"/>
              <p:cNvSpPr/>
              <p:nvPr/>
            </p:nvSpPr>
            <p:spPr>
              <a:xfrm>
                <a:off x="5543550" y="3478815"/>
                <a:ext cx="32194" cy="32194"/>
              </a:xfrm>
              <a:custGeom>
                <a:avLst/>
                <a:gdLst/>
                <a:ahLst/>
                <a:cxnLst/>
                <a:rect l="l" t="t" r="r" b="b"/>
                <a:pathLst>
                  <a:path w="32194" h="32194" extrusionOk="0">
                    <a:moveTo>
                      <a:pt x="32195" y="16097"/>
                    </a:moveTo>
                    <a:cubicBezTo>
                      <a:pt x="32195" y="24956"/>
                      <a:pt x="24955" y="32195"/>
                      <a:pt x="16097" y="32195"/>
                    </a:cubicBezTo>
                    <a:cubicBezTo>
                      <a:pt x="7239" y="32195"/>
                      <a:pt x="0" y="24956"/>
                      <a:pt x="0" y="16097"/>
                    </a:cubicBezTo>
                    <a:cubicBezTo>
                      <a:pt x="0" y="7239"/>
                      <a:pt x="7239" y="0"/>
                      <a:pt x="16097" y="0"/>
                    </a:cubicBezTo>
                    <a:cubicBezTo>
                      <a:pt x="24955" y="0"/>
                      <a:pt x="32195" y="7239"/>
                      <a:pt x="32195" y="1609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5" name="Google Shape;1125;p33"/>
              <p:cNvSpPr/>
              <p:nvPr/>
            </p:nvSpPr>
            <p:spPr>
              <a:xfrm>
                <a:off x="5721762" y="3478815"/>
                <a:ext cx="32194" cy="32194"/>
              </a:xfrm>
              <a:custGeom>
                <a:avLst/>
                <a:gdLst/>
                <a:ahLst/>
                <a:cxnLst/>
                <a:rect l="l" t="t" r="r" b="b"/>
                <a:pathLst>
                  <a:path w="32194" h="32194" extrusionOk="0">
                    <a:moveTo>
                      <a:pt x="32195" y="16097"/>
                    </a:moveTo>
                    <a:cubicBezTo>
                      <a:pt x="32195" y="24988"/>
                      <a:pt x="24988" y="32195"/>
                      <a:pt x="16097" y="32195"/>
                    </a:cubicBezTo>
                    <a:cubicBezTo>
                      <a:pt x="7207" y="32195"/>
                      <a:pt x="0" y="24988"/>
                      <a:pt x="0" y="16097"/>
                    </a:cubicBezTo>
                    <a:cubicBezTo>
                      <a:pt x="0" y="7207"/>
                      <a:pt x="7207" y="0"/>
                      <a:pt x="16097" y="0"/>
                    </a:cubicBezTo>
                    <a:cubicBezTo>
                      <a:pt x="24988" y="0"/>
                      <a:pt x="32195" y="7207"/>
                      <a:pt x="32195" y="1609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6" name="Google Shape;1126;p33"/>
              <p:cNvSpPr/>
              <p:nvPr/>
            </p:nvSpPr>
            <p:spPr>
              <a:xfrm>
                <a:off x="5899880" y="3478815"/>
                <a:ext cx="32194" cy="32194"/>
              </a:xfrm>
              <a:custGeom>
                <a:avLst/>
                <a:gdLst/>
                <a:ahLst/>
                <a:cxnLst/>
                <a:rect l="l" t="t" r="r" b="b"/>
                <a:pathLst>
                  <a:path w="32194" h="32194" extrusionOk="0">
                    <a:moveTo>
                      <a:pt x="32195" y="16097"/>
                    </a:moveTo>
                    <a:cubicBezTo>
                      <a:pt x="32195" y="24988"/>
                      <a:pt x="24988" y="32195"/>
                      <a:pt x="16097" y="32195"/>
                    </a:cubicBezTo>
                    <a:cubicBezTo>
                      <a:pt x="7207" y="32195"/>
                      <a:pt x="0" y="24988"/>
                      <a:pt x="0" y="16097"/>
                    </a:cubicBezTo>
                    <a:cubicBezTo>
                      <a:pt x="0" y="7207"/>
                      <a:pt x="7207" y="0"/>
                      <a:pt x="16097" y="0"/>
                    </a:cubicBezTo>
                    <a:cubicBezTo>
                      <a:pt x="24988" y="0"/>
                      <a:pt x="32195" y="7207"/>
                      <a:pt x="32195" y="1609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7" name="Google Shape;1127;p33"/>
              <p:cNvSpPr/>
              <p:nvPr/>
            </p:nvSpPr>
            <p:spPr>
              <a:xfrm>
                <a:off x="6078092" y="3478815"/>
                <a:ext cx="32194" cy="32194"/>
              </a:xfrm>
              <a:custGeom>
                <a:avLst/>
                <a:gdLst/>
                <a:ahLst/>
                <a:cxnLst/>
                <a:rect l="l" t="t" r="r" b="b"/>
                <a:pathLst>
                  <a:path w="32194" h="32194" extrusionOk="0">
                    <a:moveTo>
                      <a:pt x="32195" y="16097"/>
                    </a:moveTo>
                    <a:cubicBezTo>
                      <a:pt x="32195" y="24956"/>
                      <a:pt x="24956" y="32195"/>
                      <a:pt x="16097" y="32195"/>
                    </a:cubicBezTo>
                    <a:cubicBezTo>
                      <a:pt x="7239" y="32195"/>
                      <a:pt x="0" y="24956"/>
                      <a:pt x="0" y="16097"/>
                    </a:cubicBezTo>
                    <a:cubicBezTo>
                      <a:pt x="0" y="7239"/>
                      <a:pt x="7239" y="0"/>
                      <a:pt x="16097" y="0"/>
                    </a:cubicBezTo>
                    <a:cubicBezTo>
                      <a:pt x="24956" y="0"/>
                      <a:pt x="32195" y="7239"/>
                      <a:pt x="32195" y="1609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8" name="Google Shape;1128;p33"/>
              <p:cNvSpPr/>
              <p:nvPr/>
            </p:nvSpPr>
            <p:spPr>
              <a:xfrm>
                <a:off x="6256210" y="3478815"/>
                <a:ext cx="32194" cy="32194"/>
              </a:xfrm>
              <a:custGeom>
                <a:avLst/>
                <a:gdLst/>
                <a:ahLst/>
                <a:cxnLst/>
                <a:rect l="l" t="t" r="r" b="b"/>
                <a:pathLst>
                  <a:path w="32194" h="32194" extrusionOk="0">
                    <a:moveTo>
                      <a:pt x="32194" y="16097"/>
                    </a:moveTo>
                    <a:cubicBezTo>
                      <a:pt x="32194" y="24988"/>
                      <a:pt x="24987" y="32195"/>
                      <a:pt x="16097" y="32195"/>
                    </a:cubicBezTo>
                    <a:cubicBezTo>
                      <a:pt x="7207" y="32195"/>
                      <a:pt x="0" y="24988"/>
                      <a:pt x="0" y="16097"/>
                    </a:cubicBezTo>
                    <a:cubicBezTo>
                      <a:pt x="0" y="7207"/>
                      <a:pt x="7207" y="0"/>
                      <a:pt x="16097" y="0"/>
                    </a:cubicBezTo>
                    <a:cubicBezTo>
                      <a:pt x="24987" y="0"/>
                      <a:pt x="32194" y="7207"/>
                      <a:pt x="32194" y="1609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9" name="Google Shape;1129;p33"/>
              <p:cNvSpPr/>
              <p:nvPr/>
            </p:nvSpPr>
            <p:spPr>
              <a:xfrm>
                <a:off x="6434328" y="3478815"/>
                <a:ext cx="32194" cy="32194"/>
              </a:xfrm>
              <a:custGeom>
                <a:avLst/>
                <a:gdLst/>
                <a:ahLst/>
                <a:cxnLst/>
                <a:rect l="l" t="t" r="r" b="b"/>
                <a:pathLst>
                  <a:path w="32194" h="32194" extrusionOk="0">
                    <a:moveTo>
                      <a:pt x="32195" y="16097"/>
                    </a:moveTo>
                    <a:cubicBezTo>
                      <a:pt x="32195" y="24988"/>
                      <a:pt x="24988" y="32195"/>
                      <a:pt x="16097" y="32195"/>
                    </a:cubicBezTo>
                    <a:cubicBezTo>
                      <a:pt x="7207" y="32195"/>
                      <a:pt x="0" y="24988"/>
                      <a:pt x="0" y="16097"/>
                    </a:cubicBezTo>
                    <a:cubicBezTo>
                      <a:pt x="0" y="7207"/>
                      <a:pt x="7207" y="0"/>
                      <a:pt x="16097" y="0"/>
                    </a:cubicBezTo>
                    <a:cubicBezTo>
                      <a:pt x="24988" y="0"/>
                      <a:pt x="32195" y="7207"/>
                      <a:pt x="32195" y="1609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0" name="Google Shape;1130;p33"/>
              <p:cNvSpPr/>
              <p:nvPr/>
            </p:nvSpPr>
            <p:spPr>
              <a:xfrm>
                <a:off x="6612445" y="3478815"/>
                <a:ext cx="32194" cy="32194"/>
              </a:xfrm>
              <a:custGeom>
                <a:avLst/>
                <a:gdLst/>
                <a:ahLst/>
                <a:cxnLst/>
                <a:rect l="l" t="t" r="r" b="b"/>
                <a:pathLst>
                  <a:path w="32194" h="32194" extrusionOk="0">
                    <a:moveTo>
                      <a:pt x="32194" y="16097"/>
                    </a:moveTo>
                    <a:cubicBezTo>
                      <a:pt x="32194" y="24988"/>
                      <a:pt x="24988" y="32195"/>
                      <a:pt x="16097" y="32195"/>
                    </a:cubicBezTo>
                    <a:cubicBezTo>
                      <a:pt x="7207" y="32195"/>
                      <a:pt x="0" y="24988"/>
                      <a:pt x="0" y="16097"/>
                    </a:cubicBezTo>
                    <a:cubicBezTo>
                      <a:pt x="0" y="7207"/>
                      <a:pt x="7207" y="0"/>
                      <a:pt x="16097" y="0"/>
                    </a:cubicBezTo>
                    <a:cubicBezTo>
                      <a:pt x="24988" y="0"/>
                      <a:pt x="32194" y="7207"/>
                      <a:pt x="32194" y="1609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31" name="Google Shape;1131;p33"/>
            <p:cNvGrpSpPr/>
            <p:nvPr/>
          </p:nvGrpSpPr>
          <p:grpSpPr>
            <a:xfrm>
              <a:off x="5543550" y="3606164"/>
              <a:ext cx="1101184" cy="32194"/>
              <a:chOff x="5543550" y="3606164"/>
              <a:chExt cx="1101184" cy="32194"/>
            </a:xfrm>
          </p:grpSpPr>
          <p:sp>
            <p:nvSpPr>
              <p:cNvPr id="1132" name="Google Shape;1132;p33"/>
              <p:cNvSpPr/>
              <p:nvPr/>
            </p:nvSpPr>
            <p:spPr>
              <a:xfrm>
                <a:off x="5543550" y="3606164"/>
                <a:ext cx="32194" cy="32194"/>
              </a:xfrm>
              <a:custGeom>
                <a:avLst/>
                <a:gdLst/>
                <a:ahLst/>
                <a:cxnLst/>
                <a:rect l="l" t="t" r="r" b="b"/>
                <a:pathLst>
                  <a:path w="32194" h="32194" extrusionOk="0">
                    <a:moveTo>
                      <a:pt x="32195" y="16097"/>
                    </a:moveTo>
                    <a:cubicBezTo>
                      <a:pt x="32195" y="24956"/>
                      <a:pt x="24955" y="32195"/>
                      <a:pt x="16097" y="32195"/>
                    </a:cubicBezTo>
                    <a:cubicBezTo>
                      <a:pt x="7239" y="32195"/>
                      <a:pt x="0" y="24956"/>
                      <a:pt x="0" y="16097"/>
                    </a:cubicBezTo>
                    <a:cubicBezTo>
                      <a:pt x="0" y="7239"/>
                      <a:pt x="7239" y="0"/>
                      <a:pt x="16097" y="0"/>
                    </a:cubicBezTo>
                    <a:cubicBezTo>
                      <a:pt x="24955" y="0"/>
                      <a:pt x="32195" y="7239"/>
                      <a:pt x="32195" y="1609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3" name="Google Shape;1133;p33"/>
              <p:cNvSpPr/>
              <p:nvPr/>
            </p:nvSpPr>
            <p:spPr>
              <a:xfrm>
                <a:off x="5721762" y="3606164"/>
                <a:ext cx="32194" cy="32194"/>
              </a:xfrm>
              <a:custGeom>
                <a:avLst/>
                <a:gdLst/>
                <a:ahLst/>
                <a:cxnLst/>
                <a:rect l="l" t="t" r="r" b="b"/>
                <a:pathLst>
                  <a:path w="32194" h="32194" extrusionOk="0">
                    <a:moveTo>
                      <a:pt x="32195" y="16097"/>
                    </a:moveTo>
                    <a:cubicBezTo>
                      <a:pt x="32195" y="24956"/>
                      <a:pt x="24956" y="32195"/>
                      <a:pt x="16097" y="32195"/>
                    </a:cubicBezTo>
                    <a:cubicBezTo>
                      <a:pt x="7239" y="32195"/>
                      <a:pt x="0" y="24956"/>
                      <a:pt x="0" y="16097"/>
                    </a:cubicBezTo>
                    <a:cubicBezTo>
                      <a:pt x="0" y="7239"/>
                      <a:pt x="7239" y="0"/>
                      <a:pt x="16097" y="0"/>
                    </a:cubicBezTo>
                    <a:cubicBezTo>
                      <a:pt x="24956" y="0"/>
                      <a:pt x="32195" y="7239"/>
                      <a:pt x="32195" y="1609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4" name="Google Shape;1134;p33"/>
              <p:cNvSpPr/>
              <p:nvPr/>
            </p:nvSpPr>
            <p:spPr>
              <a:xfrm>
                <a:off x="5899880" y="3606164"/>
                <a:ext cx="32194" cy="32194"/>
              </a:xfrm>
              <a:custGeom>
                <a:avLst/>
                <a:gdLst/>
                <a:ahLst/>
                <a:cxnLst/>
                <a:rect l="l" t="t" r="r" b="b"/>
                <a:pathLst>
                  <a:path w="32194" h="32194" extrusionOk="0">
                    <a:moveTo>
                      <a:pt x="32195" y="16097"/>
                    </a:moveTo>
                    <a:cubicBezTo>
                      <a:pt x="32195" y="24956"/>
                      <a:pt x="24955" y="32195"/>
                      <a:pt x="16097" y="32195"/>
                    </a:cubicBezTo>
                    <a:cubicBezTo>
                      <a:pt x="7239" y="32195"/>
                      <a:pt x="0" y="24956"/>
                      <a:pt x="0" y="16097"/>
                    </a:cubicBezTo>
                    <a:cubicBezTo>
                      <a:pt x="0" y="7239"/>
                      <a:pt x="7239" y="0"/>
                      <a:pt x="16097" y="0"/>
                    </a:cubicBezTo>
                    <a:cubicBezTo>
                      <a:pt x="24955" y="0"/>
                      <a:pt x="32195" y="7239"/>
                      <a:pt x="32195" y="1609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5" name="Google Shape;1135;p33"/>
              <p:cNvSpPr/>
              <p:nvPr/>
            </p:nvSpPr>
            <p:spPr>
              <a:xfrm>
                <a:off x="6078092" y="3606164"/>
                <a:ext cx="32194" cy="32194"/>
              </a:xfrm>
              <a:custGeom>
                <a:avLst/>
                <a:gdLst/>
                <a:ahLst/>
                <a:cxnLst/>
                <a:rect l="l" t="t" r="r" b="b"/>
                <a:pathLst>
                  <a:path w="32194" h="32194" extrusionOk="0">
                    <a:moveTo>
                      <a:pt x="32195" y="16097"/>
                    </a:moveTo>
                    <a:cubicBezTo>
                      <a:pt x="32195" y="24956"/>
                      <a:pt x="24956" y="32195"/>
                      <a:pt x="16097" y="32195"/>
                    </a:cubicBezTo>
                    <a:cubicBezTo>
                      <a:pt x="7239" y="32195"/>
                      <a:pt x="0" y="24956"/>
                      <a:pt x="0" y="16097"/>
                    </a:cubicBezTo>
                    <a:cubicBezTo>
                      <a:pt x="0" y="7239"/>
                      <a:pt x="7239" y="0"/>
                      <a:pt x="16097" y="0"/>
                    </a:cubicBezTo>
                    <a:cubicBezTo>
                      <a:pt x="24956" y="0"/>
                      <a:pt x="32195" y="7239"/>
                      <a:pt x="32195" y="1609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6" name="Google Shape;1136;p33"/>
              <p:cNvSpPr/>
              <p:nvPr/>
            </p:nvSpPr>
            <p:spPr>
              <a:xfrm>
                <a:off x="6256210" y="3606164"/>
                <a:ext cx="32194" cy="32194"/>
              </a:xfrm>
              <a:custGeom>
                <a:avLst/>
                <a:gdLst/>
                <a:ahLst/>
                <a:cxnLst/>
                <a:rect l="l" t="t" r="r" b="b"/>
                <a:pathLst>
                  <a:path w="32194" h="32194" extrusionOk="0">
                    <a:moveTo>
                      <a:pt x="32194" y="16097"/>
                    </a:moveTo>
                    <a:cubicBezTo>
                      <a:pt x="32194" y="24956"/>
                      <a:pt x="24956" y="32195"/>
                      <a:pt x="16097" y="32195"/>
                    </a:cubicBezTo>
                    <a:cubicBezTo>
                      <a:pt x="7239" y="32195"/>
                      <a:pt x="0" y="24956"/>
                      <a:pt x="0" y="16097"/>
                    </a:cubicBezTo>
                    <a:cubicBezTo>
                      <a:pt x="0" y="7239"/>
                      <a:pt x="7239" y="0"/>
                      <a:pt x="16097" y="0"/>
                    </a:cubicBezTo>
                    <a:cubicBezTo>
                      <a:pt x="24956" y="0"/>
                      <a:pt x="32194" y="7239"/>
                      <a:pt x="32194" y="1609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7" name="Google Shape;1137;p33"/>
              <p:cNvSpPr/>
              <p:nvPr/>
            </p:nvSpPr>
            <p:spPr>
              <a:xfrm>
                <a:off x="6434327" y="3606164"/>
                <a:ext cx="32194" cy="32194"/>
              </a:xfrm>
              <a:custGeom>
                <a:avLst/>
                <a:gdLst/>
                <a:ahLst/>
                <a:cxnLst/>
                <a:rect l="l" t="t" r="r" b="b"/>
                <a:pathLst>
                  <a:path w="32194" h="32194" extrusionOk="0">
                    <a:moveTo>
                      <a:pt x="32195" y="16097"/>
                    </a:moveTo>
                    <a:cubicBezTo>
                      <a:pt x="32195" y="24956"/>
                      <a:pt x="24956" y="32195"/>
                      <a:pt x="16097" y="32195"/>
                    </a:cubicBezTo>
                    <a:cubicBezTo>
                      <a:pt x="7239" y="32195"/>
                      <a:pt x="0" y="24956"/>
                      <a:pt x="0" y="16097"/>
                    </a:cubicBezTo>
                    <a:cubicBezTo>
                      <a:pt x="0" y="7239"/>
                      <a:pt x="7239" y="0"/>
                      <a:pt x="16097" y="0"/>
                    </a:cubicBezTo>
                    <a:cubicBezTo>
                      <a:pt x="24956" y="0"/>
                      <a:pt x="32195" y="7239"/>
                      <a:pt x="32195" y="1609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8" name="Google Shape;1138;p33"/>
              <p:cNvSpPr/>
              <p:nvPr/>
            </p:nvSpPr>
            <p:spPr>
              <a:xfrm>
                <a:off x="6612540" y="3606164"/>
                <a:ext cx="32194" cy="32194"/>
              </a:xfrm>
              <a:custGeom>
                <a:avLst/>
                <a:gdLst/>
                <a:ahLst/>
                <a:cxnLst/>
                <a:rect l="l" t="t" r="r" b="b"/>
                <a:pathLst>
                  <a:path w="32194" h="32194" extrusionOk="0">
                    <a:moveTo>
                      <a:pt x="32194" y="16097"/>
                    </a:moveTo>
                    <a:cubicBezTo>
                      <a:pt x="32194" y="24956"/>
                      <a:pt x="24955" y="32195"/>
                      <a:pt x="16097" y="32195"/>
                    </a:cubicBezTo>
                    <a:cubicBezTo>
                      <a:pt x="7239" y="32195"/>
                      <a:pt x="0" y="24956"/>
                      <a:pt x="0" y="16097"/>
                    </a:cubicBezTo>
                    <a:cubicBezTo>
                      <a:pt x="0" y="7239"/>
                      <a:pt x="7239" y="0"/>
                      <a:pt x="16097" y="0"/>
                    </a:cubicBezTo>
                    <a:cubicBezTo>
                      <a:pt x="24955" y="0"/>
                      <a:pt x="32194" y="7239"/>
                      <a:pt x="32194" y="1609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139" name="Google Shape;1139;p33"/>
          <p:cNvSpPr txBox="1">
            <a:spLocks noGrp="1"/>
          </p:cNvSpPr>
          <p:nvPr>
            <p:ph type="title"/>
          </p:nvPr>
        </p:nvSpPr>
        <p:spPr>
          <a:xfrm>
            <a:off x="3294682" y="2336765"/>
            <a:ext cx="5749155" cy="95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3200" dirty="0"/>
              <a:t>Plots </a:t>
            </a:r>
            <a:r>
              <a:rPr lang="de-DE" sz="3200" dirty="0" err="1"/>
              <a:t>for</a:t>
            </a:r>
            <a:r>
              <a:rPr lang="de-DE" sz="3200" dirty="0"/>
              <a:t> multimodal </a:t>
            </a:r>
            <a:r>
              <a:rPr lang="de-DE" sz="3200" dirty="0" err="1"/>
              <a:t>data</a:t>
            </a:r>
            <a:endParaRPr lang="de-DE" sz="3200" dirty="0"/>
          </a:p>
        </p:txBody>
      </p:sp>
      <p:sp>
        <p:nvSpPr>
          <p:cNvPr id="1140" name="Google Shape;1140;p33"/>
          <p:cNvSpPr txBox="1">
            <a:spLocks noGrp="1"/>
          </p:cNvSpPr>
          <p:nvPr>
            <p:ph type="title" idx="2"/>
          </p:nvPr>
        </p:nvSpPr>
        <p:spPr>
          <a:xfrm>
            <a:off x="7339000" y="1474499"/>
            <a:ext cx="1089900" cy="95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1141" name="Google Shape;1141;p33"/>
          <p:cNvSpPr/>
          <p:nvPr/>
        </p:nvSpPr>
        <p:spPr>
          <a:xfrm>
            <a:off x="3692100" y="3306888"/>
            <a:ext cx="5451900" cy="978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oto Sans"/>
              <a:ea typeface="Noto Sans"/>
              <a:cs typeface="Noto Sans"/>
              <a:sym typeface="Noto Sans"/>
            </a:endParaRPr>
          </a:p>
        </p:txBody>
      </p:sp>
    </p:spTree>
    <p:extLst>
      <p:ext uri="{BB962C8B-B14F-4D97-AF65-F5344CB8AC3E}">
        <p14:creationId xmlns:p14="http://schemas.microsoft.com/office/powerpoint/2010/main" val="30501911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>
            <a:extLst>
              <a:ext uri="{FF2B5EF4-FFF2-40B4-BE49-F238E27FC236}">
                <a16:creationId xmlns:a16="http://schemas.microsoft.com/office/drawing/2014/main" id="{05F4CE10-43DB-F08A-7404-F4CD883802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6702"/>
          <a:stretch/>
        </p:blipFill>
        <p:spPr>
          <a:xfrm>
            <a:off x="812325" y="220714"/>
            <a:ext cx="4975705" cy="1378021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86350638-8FBA-DF56-4C1F-5CB4128314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929" y="1806049"/>
            <a:ext cx="5162815" cy="1378021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600C8538-7359-0A30-54A7-F671C6F27A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3655" y="2193930"/>
            <a:ext cx="3150117" cy="2766382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135F45B3-715D-193C-BCA0-B312249F44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90336" y="3051509"/>
            <a:ext cx="1278758" cy="1908803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2C640D2C-8BE3-D682-0912-1578EB7FA1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0000" y="435460"/>
            <a:ext cx="1904146" cy="2506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58D99837-F5E7-DF3B-A87C-6D35E967A01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2325" y="3461639"/>
            <a:ext cx="1568531" cy="723937"/>
          </a:xfrm>
          <a:prstGeom prst="rect">
            <a:avLst/>
          </a:prstGeom>
        </p:spPr>
      </p:pic>
      <p:sp>
        <p:nvSpPr>
          <p:cNvPr id="4" name="Titel 3">
            <a:extLst>
              <a:ext uri="{FF2B5EF4-FFF2-40B4-BE49-F238E27FC236}">
                <a16:creationId xmlns:a16="http://schemas.microsoft.com/office/drawing/2014/main" id="{1491BB08-C0C1-A694-92AB-529EA618F7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175" y="4185576"/>
            <a:ext cx="2113098" cy="576000"/>
          </a:xfrm>
        </p:spPr>
        <p:txBody>
          <a:bodyPr/>
          <a:lstStyle/>
          <a:p>
            <a:r>
              <a:rPr lang="de-DE" sz="1100" dirty="0">
                <a:hlinkClick r:id="rId9"/>
              </a:rPr>
              <a:t>https://dash.plotly.com/</a:t>
            </a:r>
            <a:endParaRPr lang="de-DE" sz="1100" dirty="0"/>
          </a:p>
        </p:txBody>
      </p:sp>
    </p:spTree>
    <p:extLst>
      <p:ext uri="{BB962C8B-B14F-4D97-AF65-F5344CB8AC3E}">
        <p14:creationId xmlns:p14="http://schemas.microsoft.com/office/powerpoint/2010/main" val="32954822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635FFB9A-3694-807B-3475-7EF1230AB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Multimodal </a:t>
            </a:r>
            <a:r>
              <a:rPr lang="de-DE" dirty="0" err="1"/>
              <a:t>essentials</a:t>
            </a:r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39096E69-B961-03D7-48E1-EDF6623144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4113" y="1248250"/>
            <a:ext cx="7708800" cy="3380900"/>
          </a:xfrm>
        </p:spPr>
        <p:txBody>
          <a:bodyPr/>
          <a:lstStyle/>
          <a:p>
            <a:pPr marL="152400" indent="0">
              <a:buNone/>
            </a:pPr>
            <a:endParaRPr lang="de-DE" sz="2000" dirty="0"/>
          </a:p>
          <a:p>
            <a:pPr marL="152400" indent="0">
              <a:buNone/>
            </a:pPr>
            <a:r>
              <a:rPr lang="de-DE" sz="2000" dirty="0" err="1"/>
              <a:t>Our</a:t>
            </a:r>
            <a:r>
              <a:rPr lang="de-DE" sz="2000" dirty="0"/>
              <a:t> </a:t>
            </a:r>
            <a:r>
              <a:rPr lang="de-DE" sz="2000" dirty="0" err="1"/>
              <a:t>data</a:t>
            </a:r>
            <a:r>
              <a:rPr lang="de-DE" sz="2000" dirty="0"/>
              <a:t> </a:t>
            </a:r>
          </a:p>
          <a:p>
            <a:pPr lvl="1"/>
            <a:r>
              <a:rPr lang="de-DE" sz="2000" dirty="0" err="1"/>
              <a:t>change</a:t>
            </a:r>
            <a:r>
              <a:rPr lang="de-DE" sz="2000" dirty="0"/>
              <a:t> </a:t>
            </a:r>
            <a:r>
              <a:rPr lang="de-DE" sz="2000" b="1" dirty="0"/>
              <a:t>in time</a:t>
            </a:r>
          </a:p>
          <a:p>
            <a:pPr lvl="1"/>
            <a:r>
              <a:rPr lang="de-DE" sz="2000" dirty="0" err="1"/>
              <a:t>consists</a:t>
            </a:r>
            <a:r>
              <a:rPr lang="de-DE" sz="2000" dirty="0"/>
              <a:t> </a:t>
            </a:r>
            <a:r>
              <a:rPr lang="de-DE" sz="2000" dirty="0" err="1"/>
              <a:t>of</a:t>
            </a:r>
            <a:r>
              <a:rPr lang="de-DE" sz="2000" dirty="0"/>
              <a:t> </a:t>
            </a:r>
            <a:r>
              <a:rPr lang="de-DE" sz="2000" b="1" dirty="0" err="1"/>
              <a:t>various</a:t>
            </a:r>
            <a:r>
              <a:rPr lang="de-DE" sz="2000" b="1" dirty="0"/>
              <a:t> </a:t>
            </a:r>
            <a:r>
              <a:rPr lang="de-DE" sz="2000" b="1" dirty="0" err="1"/>
              <a:t>signals</a:t>
            </a:r>
            <a:endParaRPr lang="de-DE" sz="2000" b="1" dirty="0"/>
          </a:p>
          <a:p>
            <a:pPr lvl="1"/>
            <a:r>
              <a:rPr lang="de-DE" sz="2000" dirty="0" err="1"/>
              <a:t>that</a:t>
            </a:r>
            <a:r>
              <a:rPr lang="de-DE" sz="2000" dirty="0"/>
              <a:t> </a:t>
            </a:r>
            <a:r>
              <a:rPr lang="de-DE" sz="2000" dirty="0" err="1"/>
              <a:t>have</a:t>
            </a:r>
            <a:r>
              <a:rPr lang="de-DE" sz="2000" dirty="0"/>
              <a:t> </a:t>
            </a:r>
            <a:r>
              <a:rPr lang="de-DE" sz="2000" b="1" dirty="0" err="1"/>
              <a:t>variety</a:t>
            </a:r>
            <a:r>
              <a:rPr lang="de-DE" sz="2000" b="1" dirty="0"/>
              <a:t> </a:t>
            </a:r>
            <a:r>
              <a:rPr lang="de-DE" sz="2000" b="1" dirty="0" err="1"/>
              <a:t>of</a:t>
            </a:r>
            <a:r>
              <a:rPr lang="de-DE" sz="2000" b="1" dirty="0"/>
              <a:t> </a:t>
            </a:r>
            <a:r>
              <a:rPr lang="de-DE" sz="2000" b="1" dirty="0" err="1"/>
              <a:t>characteristics</a:t>
            </a:r>
            <a:endParaRPr lang="de-DE" sz="2000" b="1" dirty="0"/>
          </a:p>
          <a:p>
            <a:pPr lvl="1"/>
            <a:endParaRPr lang="de-DE" sz="2000" b="1" dirty="0"/>
          </a:p>
          <a:p>
            <a:endParaRPr lang="de-DE" sz="2000" b="1" dirty="0"/>
          </a:p>
          <a:p>
            <a:endParaRPr lang="de-DE" sz="2000" b="1" dirty="0"/>
          </a:p>
        </p:txBody>
      </p:sp>
      <p:grpSp>
        <p:nvGrpSpPr>
          <p:cNvPr id="6" name="Google Shape;9048;p60">
            <a:extLst>
              <a:ext uri="{FF2B5EF4-FFF2-40B4-BE49-F238E27FC236}">
                <a16:creationId xmlns:a16="http://schemas.microsoft.com/office/drawing/2014/main" id="{61CA2BD1-C95C-3A1C-C85E-C79E221BE487}"/>
              </a:ext>
            </a:extLst>
          </p:cNvPr>
          <p:cNvGrpSpPr/>
          <p:nvPr/>
        </p:nvGrpSpPr>
        <p:grpSpPr>
          <a:xfrm>
            <a:off x="981868" y="2938700"/>
            <a:ext cx="3368459" cy="1772134"/>
            <a:chOff x="5159450" y="1919950"/>
            <a:chExt cx="1541050" cy="862500"/>
          </a:xfrm>
          <a:solidFill>
            <a:schemeClr val="bg1"/>
          </a:solidFill>
        </p:grpSpPr>
        <p:sp>
          <p:nvSpPr>
            <p:cNvPr id="7" name="Google Shape;9049;p60">
              <a:extLst>
                <a:ext uri="{FF2B5EF4-FFF2-40B4-BE49-F238E27FC236}">
                  <a16:creationId xmlns:a16="http://schemas.microsoft.com/office/drawing/2014/main" id="{CAA4DFE5-FCE3-3D00-930A-112743FD60F7}"/>
                </a:ext>
              </a:extLst>
            </p:cNvPr>
            <p:cNvSpPr/>
            <p:nvPr/>
          </p:nvSpPr>
          <p:spPr>
            <a:xfrm>
              <a:off x="5216414" y="2060033"/>
              <a:ext cx="1436820" cy="600250"/>
            </a:xfrm>
            <a:custGeom>
              <a:avLst/>
              <a:gdLst/>
              <a:ahLst/>
              <a:cxnLst/>
              <a:rect l="l" t="t" r="r" b="b"/>
              <a:pathLst>
                <a:path w="165771" h="69253" extrusionOk="0">
                  <a:moveTo>
                    <a:pt x="0" y="62158"/>
                  </a:moveTo>
                  <a:cubicBezTo>
                    <a:pt x="3093" y="59686"/>
                    <a:pt x="11731" y="46368"/>
                    <a:pt x="18559" y="47324"/>
                  </a:cubicBezTo>
                  <a:cubicBezTo>
                    <a:pt x="25388" y="48280"/>
                    <a:pt x="34933" y="75569"/>
                    <a:pt x="40971" y="67894"/>
                  </a:cubicBezTo>
                  <a:cubicBezTo>
                    <a:pt x="47009" y="60219"/>
                    <a:pt x="49466" y="8743"/>
                    <a:pt x="54788" y="1272"/>
                  </a:cubicBezTo>
                  <a:cubicBezTo>
                    <a:pt x="60110" y="-6199"/>
                    <a:pt x="66121" y="21612"/>
                    <a:pt x="72901" y="23070"/>
                  </a:cubicBezTo>
                  <a:cubicBezTo>
                    <a:pt x="79681" y="24528"/>
                    <a:pt x="89301" y="7131"/>
                    <a:pt x="95467" y="10022"/>
                  </a:cubicBezTo>
                  <a:cubicBezTo>
                    <a:pt x="101633" y="12913"/>
                    <a:pt x="104182" y="34714"/>
                    <a:pt x="109898" y="40416"/>
                  </a:cubicBezTo>
                  <a:cubicBezTo>
                    <a:pt x="115614" y="46118"/>
                    <a:pt x="123315" y="40320"/>
                    <a:pt x="129762" y="44234"/>
                  </a:cubicBezTo>
                  <a:cubicBezTo>
                    <a:pt x="136209" y="48148"/>
                    <a:pt x="142580" y="65416"/>
                    <a:pt x="148581" y="63902"/>
                  </a:cubicBezTo>
                  <a:cubicBezTo>
                    <a:pt x="154583" y="62388"/>
                    <a:pt x="162906" y="39942"/>
                    <a:pt x="165771" y="35150"/>
                  </a:cubicBezTo>
                </a:path>
              </a:pathLst>
            </a:custGeom>
            <a:grpFill/>
            <a:ln w="19050" cap="flat" cmpd="sng">
              <a:solidFill>
                <a:srgbClr val="000000"/>
              </a:solidFill>
              <a:prstDash val="solid"/>
              <a:round/>
              <a:headEnd type="oval" w="med" len="med"/>
              <a:tailEnd type="oval" w="med" len="med"/>
            </a:ln>
          </p:spPr>
          <p:txBody>
            <a:bodyPr/>
            <a:lstStyle/>
            <a:p>
              <a:endParaRPr lang="de-DE"/>
            </a:p>
          </p:txBody>
        </p:sp>
        <p:grpSp>
          <p:nvGrpSpPr>
            <p:cNvPr id="8" name="Google Shape;9050;p60">
              <a:extLst>
                <a:ext uri="{FF2B5EF4-FFF2-40B4-BE49-F238E27FC236}">
                  <a16:creationId xmlns:a16="http://schemas.microsoft.com/office/drawing/2014/main" id="{99B6B017-643B-29F0-1C00-D5E88AFDA806}"/>
                </a:ext>
              </a:extLst>
            </p:cNvPr>
            <p:cNvGrpSpPr/>
            <p:nvPr/>
          </p:nvGrpSpPr>
          <p:grpSpPr>
            <a:xfrm>
              <a:off x="5159450" y="1919950"/>
              <a:ext cx="1541050" cy="862500"/>
              <a:chOff x="5159450" y="1919950"/>
              <a:chExt cx="1541050" cy="862500"/>
            </a:xfrm>
            <a:grpFill/>
          </p:grpSpPr>
          <p:cxnSp>
            <p:nvCxnSpPr>
              <p:cNvPr id="9" name="Google Shape;9051;p60">
                <a:extLst>
                  <a:ext uri="{FF2B5EF4-FFF2-40B4-BE49-F238E27FC236}">
                    <a16:creationId xmlns:a16="http://schemas.microsoft.com/office/drawing/2014/main" id="{0B011472-44B0-B63B-C306-255818135F45}"/>
                  </a:ext>
                </a:extLst>
              </p:cNvPr>
              <p:cNvCxnSpPr/>
              <p:nvPr/>
            </p:nvCxnSpPr>
            <p:spPr>
              <a:xfrm>
                <a:off x="5159450" y="1919950"/>
                <a:ext cx="0" cy="862500"/>
              </a:xfrm>
              <a:prstGeom prst="straightConnector1">
                <a:avLst/>
              </a:prstGeom>
              <a:grpFill/>
              <a:ln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" name="Google Shape;9052;p60">
                <a:extLst>
                  <a:ext uri="{FF2B5EF4-FFF2-40B4-BE49-F238E27FC236}">
                    <a16:creationId xmlns:a16="http://schemas.microsoft.com/office/drawing/2014/main" id="{B5245703-7967-FCA6-F2B4-923CF87D844B}"/>
                  </a:ext>
                </a:extLst>
              </p:cNvPr>
              <p:cNvCxnSpPr/>
              <p:nvPr/>
            </p:nvCxnSpPr>
            <p:spPr>
              <a:xfrm>
                <a:off x="5161200" y="2778975"/>
                <a:ext cx="1539300" cy="0"/>
              </a:xfrm>
              <a:prstGeom prst="straightConnector1">
                <a:avLst/>
              </a:prstGeom>
              <a:grpFill/>
              <a:ln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15554657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1551FD5-EE47-A192-78EB-66DA4BA52A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Example</a:t>
            </a:r>
            <a:r>
              <a:rPr lang="de-DE" dirty="0"/>
              <a:t>					</a:t>
            </a:r>
            <a:r>
              <a:rPr lang="de-DE" sz="1400" dirty="0"/>
              <a:t>(</a:t>
            </a:r>
            <a:r>
              <a:rPr lang="de-DE" sz="1400" dirty="0" err="1"/>
              <a:t>Kadav</a:t>
            </a:r>
            <a:r>
              <a:rPr lang="cs-CZ" sz="1400" dirty="0"/>
              <a:t>á et al., 2023</a:t>
            </a:r>
            <a:r>
              <a:rPr lang="de-DE" sz="1400" dirty="0"/>
              <a:t>)</a:t>
            </a:r>
            <a:endParaRPr lang="de-DE" dirty="0"/>
          </a:p>
        </p:txBody>
      </p:sp>
      <p:pic>
        <p:nvPicPr>
          <p:cNvPr id="4" name="Grafik 3" descr="Ein Bild, das Text, Handschrift, Schrift, Diagramm enthält.&#10;&#10;Automatisch generierte Beschreibung">
            <a:extLst>
              <a:ext uri="{FF2B5EF4-FFF2-40B4-BE49-F238E27FC236}">
                <a16:creationId xmlns:a16="http://schemas.microsoft.com/office/drawing/2014/main" id="{E5E2BA9C-3355-1DD5-A6F0-B53475FCED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4455" y="1222508"/>
            <a:ext cx="5375090" cy="383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317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AC3E36-0CAA-648F-6D93-11ED6FEE28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Example</a:t>
            </a:r>
            <a:r>
              <a:rPr lang="de-DE" dirty="0"/>
              <a:t>					</a:t>
            </a:r>
            <a:r>
              <a:rPr lang="de-DE" sz="1400" dirty="0"/>
              <a:t>(Pouw</a:t>
            </a:r>
            <a:r>
              <a:rPr lang="cs-CZ" sz="1400" dirty="0"/>
              <a:t> et al., 202</a:t>
            </a:r>
            <a:r>
              <a:rPr lang="de-DE" sz="1400" dirty="0"/>
              <a:t>0)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00D2B00-A4B1-C82B-51B0-CA63A544E2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1430" y="1131629"/>
            <a:ext cx="6445581" cy="3797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7226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6" name="Google Shape;1106;p33"/>
          <p:cNvGrpSpPr/>
          <p:nvPr/>
        </p:nvGrpSpPr>
        <p:grpSpPr>
          <a:xfrm>
            <a:off x="1644483" y="3002089"/>
            <a:ext cx="1345206" cy="505921"/>
            <a:chOff x="5543550" y="3224212"/>
            <a:chExt cx="1101184" cy="414146"/>
          </a:xfrm>
        </p:grpSpPr>
        <p:grpSp>
          <p:nvGrpSpPr>
            <p:cNvPr id="1107" name="Google Shape;1107;p33"/>
            <p:cNvGrpSpPr/>
            <p:nvPr/>
          </p:nvGrpSpPr>
          <p:grpSpPr>
            <a:xfrm>
              <a:off x="5543550" y="3224212"/>
              <a:ext cx="1101089" cy="32194"/>
              <a:chOff x="5543550" y="3224212"/>
              <a:chExt cx="1101089" cy="32194"/>
            </a:xfrm>
          </p:grpSpPr>
          <p:sp>
            <p:nvSpPr>
              <p:cNvPr id="1108" name="Google Shape;1108;p33"/>
              <p:cNvSpPr/>
              <p:nvPr/>
            </p:nvSpPr>
            <p:spPr>
              <a:xfrm>
                <a:off x="5543550" y="3224212"/>
                <a:ext cx="32194" cy="32194"/>
              </a:xfrm>
              <a:custGeom>
                <a:avLst/>
                <a:gdLst/>
                <a:ahLst/>
                <a:cxnLst/>
                <a:rect l="l" t="t" r="r" b="b"/>
                <a:pathLst>
                  <a:path w="32194" h="32194" extrusionOk="0">
                    <a:moveTo>
                      <a:pt x="32195" y="16097"/>
                    </a:moveTo>
                    <a:cubicBezTo>
                      <a:pt x="32195" y="24955"/>
                      <a:pt x="24955" y="32195"/>
                      <a:pt x="16097" y="32195"/>
                    </a:cubicBezTo>
                    <a:cubicBezTo>
                      <a:pt x="7239" y="32195"/>
                      <a:pt x="0" y="24955"/>
                      <a:pt x="0" y="16097"/>
                    </a:cubicBezTo>
                    <a:cubicBezTo>
                      <a:pt x="0" y="7239"/>
                      <a:pt x="7239" y="0"/>
                      <a:pt x="16097" y="0"/>
                    </a:cubicBezTo>
                    <a:cubicBezTo>
                      <a:pt x="24955" y="0"/>
                      <a:pt x="32195" y="7239"/>
                      <a:pt x="32195" y="1609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9" name="Google Shape;1109;p33"/>
              <p:cNvSpPr/>
              <p:nvPr/>
            </p:nvSpPr>
            <p:spPr>
              <a:xfrm>
                <a:off x="5721762" y="3224212"/>
                <a:ext cx="32194" cy="32194"/>
              </a:xfrm>
              <a:custGeom>
                <a:avLst/>
                <a:gdLst/>
                <a:ahLst/>
                <a:cxnLst/>
                <a:rect l="l" t="t" r="r" b="b"/>
                <a:pathLst>
                  <a:path w="32194" h="32194" extrusionOk="0">
                    <a:moveTo>
                      <a:pt x="32195" y="16097"/>
                    </a:moveTo>
                    <a:cubicBezTo>
                      <a:pt x="32195" y="24988"/>
                      <a:pt x="24988" y="32195"/>
                      <a:pt x="16097" y="32195"/>
                    </a:cubicBezTo>
                    <a:cubicBezTo>
                      <a:pt x="7207" y="32195"/>
                      <a:pt x="0" y="24988"/>
                      <a:pt x="0" y="16097"/>
                    </a:cubicBezTo>
                    <a:cubicBezTo>
                      <a:pt x="0" y="7207"/>
                      <a:pt x="7207" y="0"/>
                      <a:pt x="16097" y="0"/>
                    </a:cubicBezTo>
                    <a:cubicBezTo>
                      <a:pt x="24988" y="0"/>
                      <a:pt x="32195" y="7207"/>
                      <a:pt x="32195" y="1609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0" name="Google Shape;1110;p33"/>
              <p:cNvSpPr/>
              <p:nvPr/>
            </p:nvSpPr>
            <p:spPr>
              <a:xfrm>
                <a:off x="5899880" y="3224212"/>
                <a:ext cx="32194" cy="32194"/>
              </a:xfrm>
              <a:custGeom>
                <a:avLst/>
                <a:gdLst/>
                <a:ahLst/>
                <a:cxnLst/>
                <a:rect l="l" t="t" r="r" b="b"/>
                <a:pathLst>
                  <a:path w="32194" h="32194" extrusionOk="0">
                    <a:moveTo>
                      <a:pt x="32195" y="16097"/>
                    </a:moveTo>
                    <a:cubicBezTo>
                      <a:pt x="32195" y="24988"/>
                      <a:pt x="24988" y="32195"/>
                      <a:pt x="16097" y="32195"/>
                    </a:cubicBezTo>
                    <a:cubicBezTo>
                      <a:pt x="7207" y="32195"/>
                      <a:pt x="0" y="24988"/>
                      <a:pt x="0" y="16097"/>
                    </a:cubicBezTo>
                    <a:cubicBezTo>
                      <a:pt x="0" y="7207"/>
                      <a:pt x="7207" y="0"/>
                      <a:pt x="16097" y="0"/>
                    </a:cubicBezTo>
                    <a:cubicBezTo>
                      <a:pt x="24988" y="0"/>
                      <a:pt x="32195" y="7207"/>
                      <a:pt x="32195" y="1609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1" name="Google Shape;1111;p33"/>
              <p:cNvSpPr/>
              <p:nvPr/>
            </p:nvSpPr>
            <p:spPr>
              <a:xfrm>
                <a:off x="6078092" y="3224212"/>
                <a:ext cx="32194" cy="32194"/>
              </a:xfrm>
              <a:custGeom>
                <a:avLst/>
                <a:gdLst/>
                <a:ahLst/>
                <a:cxnLst/>
                <a:rect l="l" t="t" r="r" b="b"/>
                <a:pathLst>
                  <a:path w="32194" h="32194" extrusionOk="0">
                    <a:moveTo>
                      <a:pt x="32195" y="16097"/>
                    </a:moveTo>
                    <a:cubicBezTo>
                      <a:pt x="32195" y="24955"/>
                      <a:pt x="24956" y="32195"/>
                      <a:pt x="16097" y="32195"/>
                    </a:cubicBezTo>
                    <a:cubicBezTo>
                      <a:pt x="7239" y="32195"/>
                      <a:pt x="0" y="24955"/>
                      <a:pt x="0" y="16097"/>
                    </a:cubicBezTo>
                    <a:cubicBezTo>
                      <a:pt x="0" y="7239"/>
                      <a:pt x="7239" y="0"/>
                      <a:pt x="16097" y="0"/>
                    </a:cubicBezTo>
                    <a:cubicBezTo>
                      <a:pt x="24956" y="0"/>
                      <a:pt x="32195" y="7239"/>
                      <a:pt x="32195" y="1609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2" name="Google Shape;1112;p33"/>
              <p:cNvSpPr/>
              <p:nvPr/>
            </p:nvSpPr>
            <p:spPr>
              <a:xfrm>
                <a:off x="6256210" y="3224212"/>
                <a:ext cx="32194" cy="32194"/>
              </a:xfrm>
              <a:custGeom>
                <a:avLst/>
                <a:gdLst/>
                <a:ahLst/>
                <a:cxnLst/>
                <a:rect l="l" t="t" r="r" b="b"/>
                <a:pathLst>
                  <a:path w="32194" h="32194" extrusionOk="0">
                    <a:moveTo>
                      <a:pt x="32194" y="16097"/>
                    </a:moveTo>
                    <a:cubicBezTo>
                      <a:pt x="32194" y="24988"/>
                      <a:pt x="24987" y="32195"/>
                      <a:pt x="16097" y="32195"/>
                    </a:cubicBezTo>
                    <a:cubicBezTo>
                      <a:pt x="7207" y="32195"/>
                      <a:pt x="0" y="24988"/>
                      <a:pt x="0" y="16097"/>
                    </a:cubicBezTo>
                    <a:cubicBezTo>
                      <a:pt x="0" y="7207"/>
                      <a:pt x="7207" y="0"/>
                      <a:pt x="16097" y="0"/>
                    </a:cubicBezTo>
                    <a:cubicBezTo>
                      <a:pt x="24987" y="0"/>
                      <a:pt x="32194" y="7207"/>
                      <a:pt x="32194" y="1609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3" name="Google Shape;1113;p33"/>
              <p:cNvSpPr/>
              <p:nvPr/>
            </p:nvSpPr>
            <p:spPr>
              <a:xfrm>
                <a:off x="6434328" y="3224212"/>
                <a:ext cx="32194" cy="32194"/>
              </a:xfrm>
              <a:custGeom>
                <a:avLst/>
                <a:gdLst/>
                <a:ahLst/>
                <a:cxnLst/>
                <a:rect l="l" t="t" r="r" b="b"/>
                <a:pathLst>
                  <a:path w="32194" h="32194" extrusionOk="0">
                    <a:moveTo>
                      <a:pt x="32195" y="16097"/>
                    </a:moveTo>
                    <a:cubicBezTo>
                      <a:pt x="32195" y="24988"/>
                      <a:pt x="24988" y="32195"/>
                      <a:pt x="16097" y="32195"/>
                    </a:cubicBezTo>
                    <a:cubicBezTo>
                      <a:pt x="7207" y="32195"/>
                      <a:pt x="0" y="24988"/>
                      <a:pt x="0" y="16097"/>
                    </a:cubicBezTo>
                    <a:cubicBezTo>
                      <a:pt x="0" y="7207"/>
                      <a:pt x="7207" y="0"/>
                      <a:pt x="16097" y="0"/>
                    </a:cubicBezTo>
                    <a:cubicBezTo>
                      <a:pt x="24988" y="0"/>
                      <a:pt x="32195" y="7207"/>
                      <a:pt x="32195" y="1609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4" name="Google Shape;1114;p33"/>
              <p:cNvSpPr/>
              <p:nvPr/>
            </p:nvSpPr>
            <p:spPr>
              <a:xfrm>
                <a:off x="6612445" y="3224212"/>
                <a:ext cx="32194" cy="32194"/>
              </a:xfrm>
              <a:custGeom>
                <a:avLst/>
                <a:gdLst/>
                <a:ahLst/>
                <a:cxnLst/>
                <a:rect l="l" t="t" r="r" b="b"/>
                <a:pathLst>
                  <a:path w="32194" h="32194" extrusionOk="0">
                    <a:moveTo>
                      <a:pt x="32194" y="16097"/>
                    </a:moveTo>
                    <a:cubicBezTo>
                      <a:pt x="32194" y="24988"/>
                      <a:pt x="24988" y="32195"/>
                      <a:pt x="16097" y="32195"/>
                    </a:cubicBezTo>
                    <a:cubicBezTo>
                      <a:pt x="7207" y="32195"/>
                      <a:pt x="0" y="24988"/>
                      <a:pt x="0" y="16097"/>
                    </a:cubicBezTo>
                    <a:cubicBezTo>
                      <a:pt x="0" y="7207"/>
                      <a:pt x="7207" y="0"/>
                      <a:pt x="16097" y="0"/>
                    </a:cubicBezTo>
                    <a:cubicBezTo>
                      <a:pt x="24988" y="0"/>
                      <a:pt x="32194" y="7207"/>
                      <a:pt x="32194" y="1609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15" name="Google Shape;1115;p33"/>
            <p:cNvGrpSpPr/>
            <p:nvPr/>
          </p:nvGrpSpPr>
          <p:grpSpPr>
            <a:xfrm>
              <a:off x="5543550" y="3351561"/>
              <a:ext cx="1101184" cy="32194"/>
              <a:chOff x="5543550" y="3351561"/>
              <a:chExt cx="1101184" cy="32194"/>
            </a:xfrm>
          </p:grpSpPr>
          <p:sp>
            <p:nvSpPr>
              <p:cNvPr id="1116" name="Google Shape;1116;p33"/>
              <p:cNvSpPr/>
              <p:nvPr/>
            </p:nvSpPr>
            <p:spPr>
              <a:xfrm>
                <a:off x="5543550" y="3351561"/>
                <a:ext cx="32194" cy="32194"/>
              </a:xfrm>
              <a:custGeom>
                <a:avLst/>
                <a:gdLst/>
                <a:ahLst/>
                <a:cxnLst/>
                <a:rect l="l" t="t" r="r" b="b"/>
                <a:pathLst>
                  <a:path w="32194" h="32194" extrusionOk="0">
                    <a:moveTo>
                      <a:pt x="32195" y="16097"/>
                    </a:moveTo>
                    <a:cubicBezTo>
                      <a:pt x="32195" y="24955"/>
                      <a:pt x="24955" y="32195"/>
                      <a:pt x="16097" y="32195"/>
                    </a:cubicBezTo>
                    <a:cubicBezTo>
                      <a:pt x="7239" y="32195"/>
                      <a:pt x="0" y="24955"/>
                      <a:pt x="0" y="16097"/>
                    </a:cubicBezTo>
                    <a:cubicBezTo>
                      <a:pt x="0" y="7239"/>
                      <a:pt x="7239" y="0"/>
                      <a:pt x="16097" y="0"/>
                    </a:cubicBezTo>
                    <a:cubicBezTo>
                      <a:pt x="24955" y="0"/>
                      <a:pt x="32195" y="7239"/>
                      <a:pt x="32195" y="1609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7" name="Google Shape;1117;p33"/>
              <p:cNvSpPr/>
              <p:nvPr/>
            </p:nvSpPr>
            <p:spPr>
              <a:xfrm>
                <a:off x="5721762" y="3351561"/>
                <a:ext cx="32194" cy="32194"/>
              </a:xfrm>
              <a:custGeom>
                <a:avLst/>
                <a:gdLst/>
                <a:ahLst/>
                <a:cxnLst/>
                <a:rect l="l" t="t" r="r" b="b"/>
                <a:pathLst>
                  <a:path w="32194" h="32194" extrusionOk="0">
                    <a:moveTo>
                      <a:pt x="32195" y="16097"/>
                    </a:moveTo>
                    <a:cubicBezTo>
                      <a:pt x="32195" y="24955"/>
                      <a:pt x="24956" y="32195"/>
                      <a:pt x="16097" y="32195"/>
                    </a:cubicBezTo>
                    <a:cubicBezTo>
                      <a:pt x="7239" y="32195"/>
                      <a:pt x="0" y="24955"/>
                      <a:pt x="0" y="16097"/>
                    </a:cubicBezTo>
                    <a:cubicBezTo>
                      <a:pt x="0" y="7239"/>
                      <a:pt x="7239" y="0"/>
                      <a:pt x="16097" y="0"/>
                    </a:cubicBezTo>
                    <a:cubicBezTo>
                      <a:pt x="24956" y="0"/>
                      <a:pt x="32195" y="7239"/>
                      <a:pt x="32195" y="1609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8" name="Google Shape;1118;p33"/>
              <p:cNvSpPr/>
              <p:nvPr/>
            </p:nvSpPr>
            <p:spPr>
              <a:xfrm>
                <a:off x="5899880" y="3351561"/>
                <a:ext cx="32194" cy="32194"/>
              </a:xfrm>
              <a:custGeom>
                <a:avLst/>
                <a:gdLst/>
                <a:ahLst/>
                <a:cxnLst/>
                <a:rect l="l" t="t" r="r" b="b"/>
                <a:pathLst>
                  <a:path w="32194" h="32194" extrusionOk="0">
                    <a:moveTo>
                      <a:pt x="32195" y="16097"/>
                    </a:moveTo>
                    <a:cubicBezTo>
                      <a:pt x="32195" y="24955"/>
                      <a:pt x="24955" y="32195"/>
                      <a:pt x="16097" y="32195"/>
                    </a:cubicBezTo>
                    <a:cubicBezTo>
                      <a:pt x="7239" y="32195"/>
                      <a:pt x="0" y="24955"/>
                      <a:pt x="0" y="16097"/>
                    </a:cubicBezTo>
                    <a:cubicBezTo>
                      <a:pt x="0" y="7239"/>
                      <a:pt x="7239" y="0"/>
                      <a:pt x="16097" y="0"/>
                    </a:cubicBezTo>
                    <a:cubicBezTo>
                      <a:pt x="24955" y="0"/>
                      <a:pt x="32195" y="7239"/>
                      <a:pt x="32195" y="1609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9" name="Google Shape;1119;p33"/>
              <p:cNvSpPr/>
              <p:nvPr/>
            </p:nvSpPr>
            <p:spPr>
              <a:xfrm>
                <a:off x="6078092" y="3351561"/>
                <a:ext cx="32194" cy="32194"/>
              </a:xfrm>
              <a:custGeom>
                <a:avLst/>
                <a:gdLst/>
                <a:ahLst/>
                <a:cxnLst/>
                <a:rect l="l" t="t" r="r" b="b"/>
                <a:pathLst>
                  <a:path w="32194" h="32194" extrusionOk="0">
                    <a:moveTo>
                      <a:pt x="32195" y="16097"/>
                    </a:moveTo>
                    <a:cubicBezTo>
                      <a:pt x="32195" y="24955"/>
                      <a:pt x="24956" y="32195"/>
                      <a:pt x="16097" y="32195"/>
                    </a:cubicBezTo>
                    <a:cubicBezTo>
                      <a:pt x="7239" y="32195"/>
                      <a:pt x="0" y="24955"/>
                      <a:pt x="0" y="16097"/>
                    </a:cubicBezTo>
                    <a:cubicBezTo>
                      <a:pt x="0" y="7239"/>
                      <a:pt x="7239" y="0"/>
                      <a:pt x="16097" y="0"/>
                    </a:cubicBezTo>
                    <a:cubicBezTo>
                      <a:pt x="24956" y="0"/>
                      <a:pt x="32195" y="7239"/>
                      <a:pt x="32195" y="1609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0" name="Google Shape;1120;p33"/>
              <p:cNvSpPr/>
              <p:nvPr/>
            </p:nvSpPr>
            <p:spPr>
              <a:xfrm>
                <a:off x="6256210" y="3351561"/>
                <a:ext cx="32194" cy="32194"/>
              </a:xfrm>
              <a:custGeom>
                <a:avLst/>
                <a:gdLst/>
                <a:ahLst/>
                <a:cxnLst/>
                <a:rect l="l" t="t" r="r" b="b"/>
                <a:pathLst>
                  <a:path w="32194" h="32194" extrusionOk="0">
                    <a:moveTo>
                      <a:pt x="32194" y="16097"/>
                    </a:moveTo>
                    <a:cubicBezTo>
                      <a:pt x="32194" y="24955"/>
                      <a:pt x="24956" y="32195"/>
                      <a:pt x="16097" y="32195"/>
                    </a:cubicBezTo>
                    <a:cubicBezTo>
                      <a:pt x="7239" y="32195"/>
                      <a:pt x="0" y="24955"/>
                      <a:pt x="0" y="16097"/>
                    </a:cubicBezTo>
                    <a:cubicBezTo>
                      <a:pt x="0" y="7239"/>
                      <a:pt x="7239" y="0"/>
                      <a:pt x="16097" y="0"/>
                    </a:cubicBezTo>
                    <a:cubicBezTo>
                      <a:pt x="24956" y="0"/>
                      <a:pt x="32194" y="7239"/>
                      <a:pt x="32194" y="1609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1" name="Google Shape;1121;p33"/>
              <p:cNvSpPr/>
              <p:nvPr/>
            </p:nvSpPr>
            <p:spPr>
              <a:xfrm>
                <a:off x="6434327" y="3351561"/>
                <a:ext cx="32194" cy="32194"/>
              </a:xfrm>
              <a:custGeom>
                <a:avLst/>
                <a:gdLst/>
                <a:ahLst/>
                <a:cxnLst/>
                <a:rect l="l" t="t" r="r" b="b"/>
                <a:pathLst>
                  <a:path w="32194" h="32194" extrusionOk="0">
                    <a:moveTo>
                      <a:pt x="32195" y="16097"/>
                    </a:moveTo>
                    <a:cubicBezTo>
                      <a:pt x="32195" y="24955"/>
                      <a:pt x="24956" y="32195"/>
                      <a:pt x="16097" y="32195"/>
                    </a:cubicBezTo>
                    <a:cubicBezTo>
                      <a:pt x="7239" y="32195"/>
                      <a:pt x="0" y="24955"/>
                      <a:pt x="0" y="16097"/>
                    </a:cubicBezTo>
                    <a:cubicBezTo>
                      <a:pt x="0" y="7239"/>
                      <a:pt x="7239" y="0"/>
                      <a:pt x="16097" y="0"/>
                    </a:cubicBezTo>
                    <a:cubicBezTo>
                      <a:pt x="24956" y="0"/>
                      <a:pt x="32195" y="7239"/>
                      <a:pt x="32195" y="1609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2" name="Google Shape;1122;p33"/>
              <p:cNvSpPr/>
              <p:nvPr/>
            </p:nvSpPr>
            <p:spPr>
              <a:xfrm>
                <a:off x="6612540" y="3351561"/>
                <a:ext cx="32194" cy="32194"/>
              </a:xfrm>
              <a:custGeom>
                <a:avLst/>
                <a:gdLst/>
                <a:ahLst/>
                <a:cxnLst/>
                <a:rect l="l" t="t" r="r" b="b"/>
                <a:pathLst>
                  <a:path w="32194" h="32194" extrusionOk="0">
                    <a:moveTo>
                      <a:pt x="32194" y="16097"/>
                    </a:moveTo>
                    <a:cubicBezTo>
                      <a:pt x="32194" y="24955"/>
                      <a:pt x="24955" y="32195"/>
                      <a:pt x="16097" y="32195"/>
                    </a:cubicBezTo>
                    <a:cubicBezTo>
                      <a:pt x="7239" y="32195"/>
                      <a:pt x="0" y="24955"/>
                      <a:pt x="0" y="16097"/>
                    </a:cubicBezTo>
                    <a:cubicBezTo>
                      <a:pt x="0" y="7239"/>
                      <a:pt x="7239" y="0"/>
                      <a:pt x="16097" y="0"/>
                    </a:cubicBezTo>
                    <a:cubicBezTo>
                      <a:pt x="24955" y="0"/>
                      <a:pt x="32194" y="7239"/>
                      <a:pt x="32194" y="1609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23" name="Google Shape;1123;p33"/>
            <p:cNvGrpSpPr/>
            <p:nvPr/>
          </p:nvGrpSpPr>
          <p:grpSpPr>
            <a:xfrm>
              <a:off x="5543550" y="3478815"/>
              <a:ext cx="1101089" cy="32194"/>
              <a:chOff x="5543550" y="3478815"/>
              <a:chExt cx="1101089" cy="32194"/>
            </a:xfrm>
          </p:grpSpPr>
          <p:sp>
            <p:nvSpPr>
              <p:cNvPr id="1124" name="Google Shape;1124;p33"/>
              <p:cNvSpPr/>
              <p:nvPr/>
            </p:nvSpPr>
            <p:spPr>
              <a:xfrm>
                <a:off x="5543550" y="3478815"/>
                <a:ext cx="32194" cy="32194"/>
              </a:xfrm>
              <a:custGeom>
                <a:avLst/>
                <a:gdLst/>
                <a:ahLst/>
                <a:cxnLst/>
                <a:rect l="l" t="t" r="r" b="b"/>
                <a:pathLst>
                  <a:path w="32194" h="32194" extrusionOk="0">
                    <a:moveTo>
                      <a:pt x="32195" y="16097"/>
                    </a:moveTo>
                    <a:cubicBezTo>
                      <a:pt x="32195" y="24956"/>
                      <a:pt x="24955" y="32195"/>
                      <a:pt x="16097" y="32195"/>
                    </a:cubicBezTo>
                    <a:cubicBezTo>
                      <a:pt x="7239" y="32195"/>
                      <a:pt x="0" y="24956"/>
                      <a:pt x="0" y="16097"/>
                    </a:cubicBezTo>
                    <a:cubicBezTo>
                      <a:pt x="0" y="7239"/>
                      <a:pt x="7239" y="0"/>
                      <a:pt x="16097" y="0"/>
                    </a:cubicBezTo>
                    <a:cubicBezTo>
                      <a:pt x="24955" y="0"/>
                      <a:pt x="32195" y="7239"/>
                      <a:pt x="32195" y="1609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5" name="Google Shape;1125;p33"/>
              <p:cNvSpPr/>
              <p:nvPr/>
            </p:nvSpPr>
            <p:spPr>
              <a:xfrm>
                <a:off x="5721762" y="3478815"/>
                <a:ext cx="32194" cy="32194"/>
              </a:xfrm>
              <a:custGeom>
                <a:avLst/>
                <a:gdLst/>
                <a:ahLst/>
                <a:cxnLst/>
                <a:rect l="l" t="t" r="r" b="b"/>
                <a:pathLst>
                  <a:path w="32194" h="32194" extrusionOk="0">
                    <a:moveTo>
                      <a:pt x="32195" y="16097"/>
                    </a:moveTo>
                    <a:cubicBezTo>
                      <a:pt x="32195" y="24988"/>
                      <a:pt x="24988" y="32195"/>
                      <a:pt x="16097" y="32195"/>
                    </a:cubicBezTo>
                    <a:cubicBezTo>
                      <a:pt x="7207" y="32195"/>
                      <a:pt x="0" y="24988"/>
                      <a:pt x="0" y="16097"/>
                    </a:cubicBezTo>
                    <a:cubicBezTo>
                      <a:pt x="0" y="7207"/>
                      <a:pt x="7207" y="0"/>
                      <a:pt x="16097" y="0"/>
                    </a:cubicBezTo>
                    <a:cubicBezTo>
                      <a:pt x="24988" y="0"/>
                      <a:pt x="32195" y="7207"/>
                      <a:pt x="32195" y="1609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6" name="Google Shape;1126;p33"/>
              <p:cNvSpPr/>
              <p:nvPr/>
            </p:nvSpPr>
            <p:spPr>
              <a:xfrm>
                <a:off x="5899880" y="3478815"/>
                <a:ext cx="32194" cy="32194"/>
              </a:xfrm>
              <a:custGeom>
                <a:avLst/>
                <a:gdLst/>
                <a:ahLst/>
                <a:cxnLst/>
                <a:rect l="l" t="t" r="r" b="b"/>
                <a:pathLst>
                  <a:path w="32194" h="32194" extrusionOk="0">
                    <a:moveTo>
                      <a:pt x="32195" y="16097"/>
                    </a:moveTo>
                    <a:cubicBezTo>
                      <a:pt x="32195" y="24988"/>
                      <a:pt x="24988" y="32195"/>
                      <a:pt x="16097" y="32195"/>
                    </a:cubicBezTo>
                    <a:cubicBezTo>
                      <a:pt x="7207" y="32195"/>
                      <a:pt x="0" y="24988"/>
                      <a:pt x="0" y="16097"/>
                    </a:cubicBezTo>
                    <a:cubicBezTo>
                      <a:pt x="0" y="7207"/>
                      <a:pt x="7207" y="0"/>
                      <a:pt x="16097" y="0"/>
                    </a:cubicBezTo>
                    <a:cubicBezTo>
                      <a:pt x="24988" y="0"/>
                      <a:pt x="32195" y="7207"/>
                      <a:pt x="32195" y="1609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7" name="Google Shape;1127;p33"/>
              <p:cNvSpPr/>
              <p:nvPr/>
            </p:nvSpPr>
            <p:spPr>
              <a:xfrm>
                <a:off x="6078092" y="3478815"/>
                <a:ext cx="32194" cy="32194"/>
              </a:xfrm>
              <a:custGeom>
                <a:avLst/>
                <a:gdLst/>
                <a:ahLst/>
                <a:cxnLst/>
                <a:rect l="l" t="t" r="r" b="b"/>
                <a:pathLst>
                  <a:path w="32194" h="32194" extrusionOk="0">
                    <a:moveTo>
                      <a:pt x="32195" y="16097"/>
                    </a:moveTo>
                    <a:cubicBezTo>
                      <a:pt x="32195" y="24956"/>
                      <a:pt x="24956" y="32195"/>
                      <a:pt x="16097" y="32195"/>
                    </a:cubicBezTo>
                    <a:cubicBezTo>
                      <a:pt x="7239" y="32195"/>
                      <a:pt x="0" y="24956"/>
                      <a:pt x="0" y="16097"/>
                    </a:cubicBezTo>
                    <a:cubicBezTo>
                      <a:pt x="0" y="7239"/>
                      <a:pt x="7239" y="0"/>
                      <a:pt x="16097" y="0"/>
                    </a:cubicBezTo>
                    <a:cubicBezTo>
                      <a:pt x="24956" y="0"/>
                      <a:pt x="32195" y="7239"/>
                      <a:pt x="32195" y="1609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8" name="Google Shape;1128;p33"/>
              <p:cNvSpPr/>
              <p:nvPr/>
            </p:nvSpPr>
            <p:spPr>
              <a:xfrm>
                <a:off x="6256210" y="3478815"/>
                <a:ext cx="32194" cy="32194"/>
              </a:xfrm>
              <a:custGeom>
                <a:avLst/>
                <a:gdLst/>
                <a:ahLst/>
                <a:cxnLst/>
                <a:rect l="l" t="t" r="r" b="b"/>
                <a:pathLst>
                  <a:path w="32194" h="32194" extrusionOk="0">
                    <a:moveTo>
                      <a:pt x="32194" y="16097"/>
                    </a:moveTo>
                    <a:cubicBezTo>
                      <a:pt x="32194" y="24988"/>
                      <a:pt x="24987" y="32195"/>
                      <a:pt x="16097" y="32195"/>
                    </a:cubicBezTo>
                    <a:cubicBezTo>
                      <a:pt x="7207" y="32195"/>
                      <a:pt x="0" y="24988"/>
                      <a:pt x="0" y="16097"/>
                    </a:cubicBezTo>
                    <a:cubicBezTo>
                      <a:pt x="0" y="7207"/>
                      <a:pt x="7207" y="0"/>
                      <a:pt x="16097" y="0"/>
                    </a:cubicBezTo>
                    <a:cubicBezTo>
                      <a:pt x="24987" y="0"/>
                      <a:pt x="32194" y="7207"/>
                      <a:pt x="32194" y="1609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9" name="Google Shape;1129;p33"/>
              <p:cNvSpPr/>
              <p:nvPr/>
            </p:nvSpPr>
            <p:spPr>
              <a:xfrm>
                <a:off x="6434328" y="3478815"/>
                <a:ext cx="32194" cy="32194"/>
              </a:xfrm>
              <a:custGeom>
                <a:avLst/>
                <a:gdLst/>
                <a:ahLst/>
                <a:cxnLst/>
                <a:rect l="l" t="t" r="r" b="b"/>
                <a:pathLst>
                  <a:path w="32194" h="32194" extrusionOk="0">
                    <a:moveTo>
                      <a:pt x="32195" y="16097"/>
                    </a:moveTo>
                    <a:cubicBezTo>
                      <a:pt x="32195" y="24988"/>
                      <a:pt x="24988" y="32195"/>
                      <a:pt x="16097" y="32195"/>
                    </a:cubicBezTo>
                    <a:cubicBezTo>
                      <a:pt x="7207" y="32195"/>
                      <a:pt x="0" y="24988"/>
                      <a:pt x="0" y="16097"/>
                    </a:cubicBezTo>
                    <a:cubicBezTo>
                      <a:pt x="0" y="7207"/>
                      <a:pt x="7207" y="0"/>
                      <a:pt x="16097" y="0"/>
                    </a:cubicBezTo>
                    <a:cubicBezTo>
                      <a:pt x="24988" y="0"/>
                      <a:pt x="32195" y="7207"/>
                      <a:pt x="32195" y="1609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0" name="Google Shape;1130;p33"/>
              <p:cNvSpPr/>
              <p:nvPr/>
            </p:nvSpPr>
            <p:spPr>
              <a:xfrm>
                <a:off x="6612445" y="3478815"/>
                <a:ext cx="32194" cy="32194"/>
              </a:xfrm>
              <a:custGeom>
                <a:avLst/>
                <a:gdLst/>
                <a:ahLst/>
                <a:cxnLst/>
                <a:rect l="l" t="t" r="r" b="b"/>
                <a:pathLst>
                  <a:path w="32194" h="32194" extrusionOk="0">
                    <a:moveTo>
                      <a:pt x="32194" y="16097"/>
                    </a:moveTo>
                    <a:cubicBezTo>
                      <a:pt x="32194" y="24988"/>
                      <a:pt x="24988" y="32195"/>
                      <a:pt x="16097" y="32195"/>
                    </a:cubicBezTo>
                    <a:cubicBezTo>
                      <a:pt x="7207" y="32195"/>
                      <a:pt x="0" y="24988"/>
                      <a:pt x="0" y="16097"/>
                    </a:cubicBezTo>
                    <a:cubicBezTo>
                      <a:pt x="0" y="7207"/>
                      <a:pt x="7207" y="0"/>
                      <a:pt x="16097" y="0"/>
                    </a:cubicBezTo>
                    <a:cubicBezTo>
                      <a:pt x="24988" y="0"/>
                      <a:pt x="32194" y="7207"/>
                      <a:pt x="32194" y="1609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31" name="Google Shape;1131;p33"/>
            <p:cNvGrpSpPr/>
            <p:nvPr/>
          </p:nvGrpSpPr>
          <p:grpSpPr>
            <a:xfrm>
              <a:off x="5543550" y="3606164"/>
              <a:ext cx="1101184" cy="32194"/>
              <a:chOff x="5543550" y="3606164"/>
              <a:chExt cx="1101184" cy="32194"/>
            </a:xfrm>
          </p:grpSpPr>
          <p:sp>
            <p:nvSpPr>
              <p:cNvPr id="1132" name="Google Shape;1132;p33"/>
              <p:cNvSpPr/>
              <p:nvPr/>
            </p:nvSpPr>
            <p:spPr>
              <a:xfrm>
                <a:off x="5543550" y="3606164"/>
                <a:ext cx="32194" cy="32194"/>
              </a:xfrm>
              <a:custGeom>
                <a:avLst/>
                <a:gdLst/>
                <a:ahLst/>
                <a:cxnLst/>
                <a:rect l="l" t="t" r="r" b="b"/>
                <a:pathLst>
                  <a:path w="32194" h="32194" extrusionOk="0">
                    <a:moveTo>
                      <a:pt x="32195" y="16097"/>
                    </a:moveTo>
                    <a:cubicBezTo>
                      <a:pt x="32195" y="24956"/>
                      <a:pt x="24955" y="32195"/>
                      <a:pt x="16097" y="32195"/>
                    </a:cubicBezTo>
                    <a:cubicBezTo>
                      <a:pt x="7239" y="32195"/>
                      <a:pt x="0" y="24956"/>
                      <a:pt x="0" y="16097"/>
                    </a:cubicBezTo>
                    <a:cubicBezTo>
                      <a:pt x="0" y="7239"/>
                      <a:pt x="7239" y="0"/>
                      <a:pt x="16097" y="0"/>
                    </a:cubicBezTo>
                    <a:cubicBezTo>
                      <a:pt x="24955" y="0"/>
                      <a:pt x="32195" y="7239"/>
                      <a:pt x="32195" y="1609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3" name="Google Shape;1133;p33"/>
              <p:cNvSpPr/>
              <p:nvPr/>
            </p:nvSpPr>
            <p:spPr>
              <a:xfrm>
                <a:off x="5721762" y="3606164"/>
                <a:ext cx="32194" cy="32194"/>
              </a:xfrm>
              <a:custGeom>
                <a:avLst/>
                <a:gdLst/>
                <a:ahLst/>
                <a:cxnLst/>
                <a:rect l="l" t="t" r="r" b="b"/>
                <a:pathLst>
                  <a:path w="32194" h="32194" extrusionOk="0">
                    <a:moveTo>
                      <a:pt x="32195" y="16097"/>
                    </a:moveTo>
                    <a:cubicBezTo>
                      <a:pt x="32195" y="24956"/>
                      <a:pt x="24956" y="32195"/>
                      <a:pt x="16097" y="32195"/>
                    </a:cubicBezTo>
                    <a:cubicBezTo>
                      <a:pt x="7239" y="32195"/>
                      <a:pt x="0" y="24956"/>
                      <a:pt x="0" y="16097"/>
                    </a:cubicBezTo>
                    <a:cubicBezTo>
                      <a:pt x="0" y="7239"/>
                      <a:pt x="7239" y="0"/>
                      <a:pt x="16097" y="0"/>
                    </a:cubicBezTo>
                    <a:cubicBezTo>
                      <a:pt x="24956" y="0"/>
                      <a:pt x="32195" y="7239"/>
                      <a:pt x="32195" y="1609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4" name="Google Shape;1134;p33"/>
              <p:cNvSpPr/>
              <p:nvPr/>
            </p:nvSpPr>
            <p:spPr>
              <a:xfrm>
                <a:off x="5899880" y="3606164"/>
                <a:ext cx="32194" cy="32194"/>
              </a:xfrm>
              <a:custGeom>
                <a:avLst/>
                <a:gdLst/>
                <a:ahLst/>
                <a:cxnLst/>
                <a:rect l="l" t="t" r="r" b="b"/>
                <a:pathLst>
                  <a:path w="32194" h="32194" extrusionOk="0">
                    <a:moveTo>
                      <a:pt x="32195" y="16097"/>
                    </a:moveTo>
                    <a:cubicBezTo>
                      <a:pt x="32195" y="24956"/>
                      <a:pt x="24955" y="32195"/>
                      <a:pt x="16097" y="32195"/>
                    </a:cubicBezTo>
                    <a:cubicBezTo>
                      <a:pt x="7239" y="32195"/>
                      <a:pt x="0" y="24956"/>
                      <a:pt x="0" y="16097"/>
                    </a:cubicBezTo>
                    <a:cubicBezTo>
                      <a:pt x="0" y="7239"/>
                      <a:pt x="7239" y="0"/>
                      <a:pt x="16097" y="0"/>
                    </a:cubicBezTo>
                    <a:cubicBezTo>
                      <a:pt x="24955" y="0"/>
                      <a:pt x="32195" y="7239"/>
                      <a:pt x="32195" y="1609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5" name="Google Shape;1135;p33"/>
              <p:cNvSpPr/>
              <p:nvPr/>
            </p:nvSpPr>
            <p:spPr>
              <a:xfrm>
                <a:off x="6078092" y="3606164"/>
                <a:ext cx="32194" cy="32194"/>
              </a:xfrm>
              <a:custGeom>
                <a:avLst/>
                <a:gdLst/>
                <a:ahLst/>
                <a:cxnLst/>
                <a:rect l="l" t="t" r="r" b="b"/>
                <a:pathLst>
                  <a:path w="32194" h="32194" extrusionOk="0">
                    <a:moveTo>
                      <a:pt x="32195" y="16097"/>
                    </a:moveTo>
                    <a:cubicBezTo>
                      <a:pt x="32195" y="24956"/>
                      <a:pt x="24956" y="32195"/>
                      <a:pt x="16097" y="32195"/>
                    </a:cubicBezTo>
                    <a:cubicBezTo>
                      <a:pt x="7239" y="32195"/>
                      <a:pt x="0" y="24956"/>
                      <a:pt x="0" y="16097"/>
                    </a:cubicBezTo>
                    <a:cubicBezTo>
                      <a:pt x="0" y="7239"/>
                      <a:pt x="7239" y="0"/>
                      <a:pt x="16097" y="0"/>
                    </a:cubicBezTo>
                    <a:cubicBezTo>
                      <a:pt x="24956" y="0"/>
                      <a:pt x="32195" y="7239"/>
                      <a:pt x="32195" y="1609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6" name="Google Shape;1136;p33"/>
              <p:cNvSpPr/>
              <p:nvPr/>
            </p:nvSpPr>
            <p:spPr>
              <a:xfrm>
                <a:off x="6256210" y="3606164"/>
                <a:ext cx="32194" cy="32194"/>
              </a:xfrm>
              <a:custGeom>
                <a:avLst/>
                <a:gdLst/>
                <a:ahLst/>
                <a:cxnLst/>
                <a:rect l="l" t="t" r="r" b="b"/>
                <a:pathLst>
                  <a:path w="32194" h="32194" extrusionOk="0">
                    <a:moveTo>
                      <a:pt x="32194" y="16097"/>
                    </a:moveTo>
                    <a:cubicBezTo>
                      <a:pt x="32194" y="24956"/>
                      <a:pt x="24956" y="32195"/>
                      <a:pt x="16097" y="32195"/>
                    </a:cubicBezTo>
                    <a:cubicBezTo>
                      <a:pt x="7239" y="32195"/>
                      <a:pt x="0" y="24956"/>
                      <a:pt x="0" y="16097"/>
                    </a:cubicBezTo>
                    <a:cubicBezTo>
                      <a:pt x="0" y="7239"/>
                      <a:pt x="7239" y="0"/>
                      <a:pt x="16097" y="0"/>
                    </a:cubicBezTo>
                    <a:cubicBezTo>
                      <a:pt x="24956" y="0"/>
                      <a:pt x="32194" y="7239"/>
                      <a:pt x="32194" y="1609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7" name="Google Shape;1137;p33"/>
              <p:cNvSpPr/>
              <p:nvPr/>
            </p:nvSpPr>
            <p:spPr>
              <a:xfrm>
                <a:off x="6434327" y="3606164"/>
                <a:ext cx="32194" cy="32194"/>
              </a:xfrm>
              <a:custGeom>
                <a:avLst/>
                <a:gdLst/>
                <a:ahLst/>
                <a:cxnLst/>
                <a:rect l="l" t="t" r="r" b="b"/>
                <a:pathLst>
                  <a:path w="32194" h="32194" extrusionOk="0">
                    <a:moveTo>
                      <a:pt x="32195" y="16097"/>
                    </a:moveTo>
                    <a:cubicBezTo>
                      <a:pt x="32195" y="24956"/>
                      <a:pt x="24956" y="32195"/>
                      <a:pt x="16097" y="32195"/>
                    </a:cubicBezTo>
                    <a:cubicBezTo>
                      <a:pt x="7239" y="32195"/>
                      <a:pt x="0" y="24956"/>
                      <a:pt x="0" y="16097"/>
                    </a:cubicBezTo>
                    <a:cubicBezTo>
                      <a:pt x="0" y="7239"/>
                      <a:pt x="7239" y="0"/>
                      <a:pt x="16097" y="0"/>
                    </a:cubicBezTo>
                    <a:cubicBezTo>
                      <a:pt x="24956" y="0"/>
                      <a:pt x="32195" y="7239"/>
                      <a:pt x="32195" y="1609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8" name="Google Shape;1138;p33"/>
              <p:cNvSpPr/>
              <p:nvPr/>
            </p:nvSpPr>
            <p:spPr>
              <a:xfrm>
                <a:off x="6612540" y="3606164"/>
                <a:ext cx="32194" cy="32194"/>
              </a:xfrm>
              <a:custGeom>
                <a:avLst/>
                <a:gdLst/>
                <a:ahLst/>
                <a:cxnLst/>
                <a:rect l="l" t="t" r="r" b="b"/>
                <a:pathLst>
                  <a:path w="32194" h="32194" extrusionOk="0">
                    <a:moveTo>
                      <a:pt x="32194" y="16097"/>
                    </a:moveTo>
                    <a:cubicBezTo>
                      <a:pt x="32194" y="24956"/>
                      <a:pt x="24955" y="32195"/>
                      <a:pt x="16097" y="32195"/>
                    </a:cubicBezTo>
                    <a:cubicBezTo>
                      <a:pt x="7239" y="32195"/>
                      <a:pt x="0" y="24956"/>
                      <a:pt x="0" y="16097"/>
                    </a:cubicBezTo>
                    <a:cubicBezTo>
                      <a:pt x="0" y="7239"/>
                      <a:pt x="7239" y="0"/>
                      <a:pt x="16097" y="0"/>
                    </a:cubicBezTo>
                    <a:cubicBezTo>
                      <a:pt x="24955" y="0"/>
                      <a:pt x="32194" y="7239"/>
                      <a:pt x="32194" y="1609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139" name="Google Shape;1139;p33"/>
          <p:cNvSpPr txBox="1">
            <a:spLocks noGrp="1"/>
          </p:cNvSpPr>
          <p:nvPr>
            <p:ph type="title"/>
          </p:nvPr>
        </p:nvSpPr>
        <p:spPr>
          <a:xfrm>
            <a:off x="3294682" y="2336765"/>
            <a:ext cx="5749155" cy="95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4000" dirty="0"/>
              <a:t>Dashboards</a:t>
            </a:r>
          </a:p>
        </p:txBody>
      </p:sp>
      <p:sp>
        <p:nvSpPr>
          <p:cNvPr id="1140" name="Google Shape;1140;p33"/>
          <p:cNvSpPr txBox="1">
            <a:spLocks noGrp="1"/>
          </p:cNvSpPr>
          <p:nvPr>
            <p:ph type="title" idx="2"/>
          </p:nvPr>
        </p:nvSpPr>
        <p:spPr>
          <a:xfrm>
            <a:off x="7004957" y="1474722"/>
            <a:ext cx="1423943" cy="95407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1141" name="Google Shape;1141;p33"/>
          <p:cNvSpPr/>
          <p:nvPr/>
        </p:nvSpPr>
        <p:spPr>
          <a:xfrm>
            <a:off x="3692100" y="3306888"/>
            <a:ext cx="5451900" cy="978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oto Sans"/>
              <a:ea typeface="Noto Sans"/>
              <a:cs typeface="Noto Sans"/>
              <a:sym typeface="Noto Sans"/>
            </a:endParaRPr>
          </a:p>
        </p:txBody>
      </p:sp>
    </p:spTree>
    <p:extLst>
      <p:ext uri="{BB962C8B-B14F-4D97-AF65-F5344CB8AC3E}">
        <p14:creationId xmlns:p14="http://schemas.microsoft.com/office/powerpoint/2010/main" val="25201145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p3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Content of the workshop </a:t>
            </a:r>
            <a:endParaRPr dirty="0"/>
          </a:p>
        </p:txBody>
      </p:sp>
      <p:sp>
        <p:nvSpPr>
          <p:cNvPr id="1037" name="Google Shape;1037;p31"/>
          <p:cNvSpPr txBox="1">
            <a:spLocks noGrp="1"/>
          </p:cNvSpPr>
          <p:nvPr>
            <p:ph type="title" idx="2"/>
          </p:nvPr>
        </p:nvSpPr>
        <p:spPr>
          <a:xfrm>
            <a:off x="719975" y="1612921"/>
            <a:ext cx="804600" cy="64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038" name="Google Shape;1038;p31"/>
          <p:cNvSpPr txBox="1">
            <a:spLocks noGrp="1"/>
          </p:cNvSpPr>
          <p:nvPr>
            <p:ph type="title" idx="3"/>
          </p:nvPr>
        </p:nvSpPr>
        <p:spPr>
          <a:xfrm>
            <a:off x="3451153" y="2976382"/>
            <a:ext cx="804600" cy="63494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1039" name="Google Shape;1039;p31"/>
          <p:cNvSpPr txBox="1">
            <a:spLocks noGrp="1"/>
          </p:cNvSpPr>
          <p:nvPr>
            <p:ph type="title" idx="4"/>
          </p:nvPr>
        </p:nvSpPr>
        <p:spPr>
          <a:xfrm>
            <a:off x="3419250" y="1612921"/>
            <a:ext cx="804600" cy="64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041" name="Google Shape;1041;p31"/>
          <p:cNvSpPr txBox="1">
            <a:spLocks noGrp="1"/>
          </p:cNvSpPr>
          <p:nvPr>
            <p:ph type="title" idx="6"/>
          </p:nvPr>
        </p:nvSpPr>
        <p:spPr>
          <a:xfrm>
            <a:off x="776502" y="2976382"/>
            <a:ext cx="804600" cy="63494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1043" name="Google Shape;1043;p31"/>
          <p:cNvSpPr txBox="1">
            <a:spLocks noGrp="1"/>
          </p:cNvSpPr>
          <p:nvPr>
            <p:ph type="subTitle" idx="1"/>
          </p:nvPr>
        </p:nvSpPr>
        <p:spPr>
          <a:xfrm>
            <a:off x="719975" y="2183213"/>
            <a:ext cx="2305500" cy="46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Why should we care?</a:t>
            </a:r>
            <a:endParaRPr dirty="0"/>
          </a:p>
        </p:txBody>
      </p:sp>
      <p:sp>
        <p:nvSpPr>
          <p:cNvPr id="1044" name="Google Shape;1044;p31"/>
          <p:cNvSpPr txBox="1">
            <a:spLocks noGrp="1"/>
          </p:cNvSpPr>
          <p:nvPr>
            <p:ph type="subTitle" idx="8"/>
          </p:nvPr>
        </p:nvSpPr>
        <p:spPr>
          <a:xfrm>
            <a:off x="3419250" y="2183213"/>
            <a:ext cx="2305500" cy="46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is possible? </a:t>
            </a:r>
            <a:endParaRPr dirty="0"/>
          </a:p>
        </p:txBody>
      </p:sp>
      <p:sp>
        <p:nvSpPr>
          <p:cNvPr id="1045" name="Google Shape;1045;p31"/>
          <p:cNvSpPr txBox="1">
            <a:spLocks noGrp="1"/>
          </p:cNvSpPr>
          <p:nvPr>
            <p:ph type="subTitle" idx="9"/>
          </p:nvPr>
        </p:nvSpPr>
        <p:spPr>
          <a:xfrm>
            <a:off x="776502" y="3526970"/>
            <a:ext cx="2305500" cy="8082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Plots for multimodal data</a:t>
            </a:r>
            <a:endParaRPr dirty="0"/>
          </a:p>
        </p:txBody>
      </p:sp>
      <p:sp>
        <p:nvSpPr>
          <p:cNvPr id="1046" name="Google Shape;1046;p31"/>
          <p:cNvSpPr txBox="1">
            <a:spLocks noGrp="1"/>
          </p:cNvSpPr>
          <p:nvPr>
            <p:ph type="subTitle" idx="13"/>
          </p:nvPr>
        </p:nvSpPr>
        <p:spPr>
          <a:xfrm>
            <a:off x="3451153" y="3704378"/>
            <a:ext cx="2305500" cy="45344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Dashboards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635FFB9A-3694-807B-3475-7EF1230AB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Dashboards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39096E69-B961-03D7-48E1-EDF6623144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7739" y="1131629"/>
            <a:ext cx="7708500" cy="3641262"/>
          </a:xfrm>
        </p:spPr>
        <p:txBody>
          <a:bodyPr/>
          <a:lstStyle/>
          <a:p>
            <a:pPr marL="152400" indent="0" algn="l"/>
            <a:endParaRPr lang="de-DE" sz="2000" dirty="0"/>
          </a:p>
          <a:p>
            <a:pPr marL="152400" indent="0" algn="l"/>
            <a:endParaRPr lang="de-DE" sz="2000" dirty="0"/>
          </a:p>
          <a:p>
            <a:pPr marL="152400" indent="0" algn="l"/>
            <a:r>
              <a:rPr lang="de-DE" sz="2000" dirty="0"/>
              <a:t>App </a:t>
            </a:r>
            <a:r>
              <a:rPr lang="de-DE" sz="2000" dirty="0" err="1"/>
              <a:t>that</a:t>
            </a:r>
            <a:r>
              <a:rPr lang="de-DE" sz="2000" dirty="0"/>
              <a:t> </a:t>
            </a:r>
            <a:r>
              <a:rPr lang="de-DE" sz="2000" dirty="0" err="1"/>
              <a:t>allows</a:t>
            </a:r>
            <a:r>
              <a:rPr lang="de-DE" sz="2000" dirty="0"/>
              <a:t> </a:t>
            </a:r>
            <a:r>
              <a:rPr lang="de-DE" sz="2000" b="1" dirty="0" err="1"/>
              <a:t>user</a:t>
            </a:r>
            <a:r>
              <a:rPr lang="de-DE" sz="2000" dirty="0"/>
              <a:t> </a:t>
            </a:r>
            <a:r>
              <a:rPr lang="de-DE" sz="2000" dirty="0" err="1"/>
              <a:t>to</a:t>
            </a:r>
            <a:r>
              <a:rPr lang="de-DE" sz="2000" dirty="0"/>
              <a:t> </a:t>
            </a:r>
            <a:r>
              <a:rPr lang="de-DE" sz="2000" dirty="0" err="1"/>
              <a:t>display</a:t>
            </a:r>
            <a:r>
              <a:rPr lang="de-DE" sz="2000" dirty="0"/>
              <a:t> </a:t>
            </a:r>
            <a:r>
              <a:rPr lang="de-DE" sz="2000" dirty="0" err="1"/>
              <a:t>various</a:t>
            </a:r>
            <a:r>
              <a:rPr lang="de-DE" sz="2000" dirty="0"/>
              <a:t> </a:t>
            </a:r>
            <a:r>
              <a:rPr lang="de-DE" sz="2000" dirty="0" err="1"/>
              <a:t>types</a:t>
            </a:r>
            <a:r>
              <a:rPr lang="de-DE" sz="2000" dirty="0"/>
              <a:t> </a:t>
            </a:r>
            <a:r>
              <a:rPr lang="de-DE" sz="2000" dirty="0" err="1"/>
              <a:t>of</a:t>
            </a:r>
            <a:r>
              <a:rPr lang="de-DE" sz="2000" dirty="0"/>
              <a:t> </a:t>
            </a:r>
            <a:r>
              <a:rPr lang="de-DE" sz="2000" b="1" dirty="0"/>
              <a:t>(</a:t>
            </a:r>
            <a:r>
              <a:rPr lang="de-DE" sz="2000" b="1" dirty="0" err="1"/>
              <a:t>visual</a:t>
            </a:r>
            <a:r>
              <a:rPr lang="de-DE" sz="2000" b="1" dirty="0"/>
              <a:t>) </a:t>
            </a:r>
            <a:r>
              <a:rPr lang="de-DE" sz="2000" b="1" dirty="0" err="1"/>
              <a:t>data</a:t>
            </a:r>
            <a:endParaRPr lang="de-DE" sz="2000" b="1" dirty="0"/>
          </a:p>
          <a:p>
            <a:pPr marL="152400" indent="0" algn="l"/>
            <a:endParaRPr lang="de-DE" sz="2000" b="1" dirty="0"/>
          </a:p>
          <a:p>
            <a:pPr marL="152400" indent="0" algn="l"/>
            <a:r>
              <a:rPr lang="de-DE" sz="2000" dirty="0"/>
              <a:t>	</a:t>
            </a:r>
            <a:r>
              <a:rPr lang="de-DE" sz="2000" dirty="0">
                <a:sym typeface="Wingdings" panose="05000000000000000000" pitchFamily="2" charset="2"/>
              </a:rPr>
              <a:t> </a:t>
            </a:r>
            <a:r>
              <a:rPr lang="de-DE" sz="2000" dirty="0" err="1">
                <a:sym typeface="Wingdings" panose="05000000000000000000" pitchFamily="2" charset="2"/>
              </a:rPr>
              <a:t>it</a:t>
            </a:r>
            <a:r>
              <a:rPr lang="de-DE" sz="2000" dirty="0">
                <a:sym typeface="Wingdings" panose="05000000000000000000" pitchFamily="2" charset="2"/>
              </a:rPr>
              <a:t> </a:t>
            </a:r>
            <a:r>
              <a:rPr lang="de-DE" sz="2000" dirty="0" err="1">
                <a:sym typeface="Wingdings" panose="05000000000000000000" pitchFamily="2" charset="2"/>
              </a:rPr>
              <a:t>provides</a:t>
            </a:r>
            <a:r>
              <a:rPr lang="de-DE" sz="2000" dirty="0">
                <a:sym typeface="Wingdings" panose="05000000000000000000" pitchFamily="2" charset="2"/>
              </a:rPr>
              <a:t> </a:t>
            </a:r>
            <a:r>
              <a:rPr lang="de-DE" sz="2000" b="1" dirty="0" err="1">
                <a:sym typeface="Wingdings" panose="05000000000000000000" pitchFamily="2" charset="2"/>
              </a:rPr>
              <a:t>direct</a:t>
            </a:r>
            <a:r>
              <a:rPr lang="de-DE" sz="2000" b="1" dirty="0">
                <a:sym typeface="Wingdings" panose="05000000000000000000" pitchFamily="2" charset="2"/>
              </a:rPr>
              <a:t> </a:t>
            </a:r>
            <a:r>
              <a:rPr lang="de-DE" sz="2000" b="1" dirty="0" err="1">
                <a:sym typeface="Wingdings" panose="05000000000000000000" pitchFamily="2" charset="2"/>
              </a:rPr>
              <a:t>access</a:t>
            </a:r>
            <a:r>
              <a:rPr lang="de-DE" sz="2000" b="1" dirty="0">
                <a:sym typeface="Wingdings" panose="05000000000000000000" pitchFamily="2" charset="2"/>
              </a:rPr>
              <a:t> </a:t>
            </a:r>
            <a:r>
              <a:rPr lang="de-DE" sz="2000" dirty="0" err="1">
                <a:sym typeface="Wingdings" panose="05000000000000000000" pitchFamily="2" charset="2"/>
              </a:rPr>
              <a:t>to</a:t>
            </a:r>
            <a:r>
              <a:rPr lang="de-DE" sz="2000" dirty="0">
                <a:sym typeface="Wingdings" panose="05000000000000000000" pitchFamily="2" charset="2"/>
              </a:rPr>
              <a:t> </a:t>
            </a:r>
            <a:r>
              <a:rPr lang="de-DE" sz="2000" dirty="0" err="1">
                <a:sym typeface="Wingdings" panose="05000000000000000000" pitchFamily="2" charset="2"/>
              </a:rPr>
              <a:t>our</a:t>
            </a:r>
            <a:r>
              <a:rPr lang="de-DE" sz="2000" dirty="0">
                <a:sym typeface="Wingdings" panose="05000000000000000000" pitchFamily="2" charset="2"/>
              </a:rPr>
              <a:t> (</a:t>
            </a:r>
            <a:r>
              <a:rPr lang="de-DE" sz="2000" dirty="0" err="1">
                <a:sym typeface="Wingdings" panose="05000000000000000000" pitchFamily="2" charset="2"/>
              </a:rPr>
              <a:t>visual</a:t>
            </a:r>
            <a:r>
              <a:rPr lang="de-DE" sz="2000" dirty="0">
                <a:sym typeface="Wingdings" panose="05000000000000000000" pitchFamily="2" charset="2"/>
              </a:rPr>
              <a:t>) </a:t>
            </a:r>
            <a:r>
              <a:rPr lang="de-DE" sz="2000" dirty="0" err="1">
                <a:sym typeface="Wingdings" panose="05000000000000000000" pitchFamily="2" charset="2"/>
              </a:rPr>
              <a:t>data</a:t>
            </a:r>
            <a:endParaRPr lang="de-DE" sz="2000" dirty="0">
              <a:sym typeface="Wingdings" panose="05000000000000000000" pitchFamily="2" charset="2"/>
            </a:endParaRPr>
          </a:p>
          <a:p>
            <a:pPr marL="152400" indent="0" algn="l"/>
            <a:r>
              <a:rPr lang="de-DE" sz="2000" dirty="0">
                <a:sym typeface="Wingdings" panose="05000000000000000000" pitchFamily="2" charset="2"/>
              </a:rPr>
              <a:t>	 </a:t>
            </a:r>
            <a:r>
              <a:rPr lang="de-DE" sz="2000" dirty="0" err="1">
                <a:sym typeface="Wingdings" panose="05000000000000000000" pitchFamily="2" charset="2"/>
              </a:rPr>
              <a:t>it</a:t>
            </a:r>
            <a:r>
              <a:rPr lang="de-DE" sz="2000" dirty="0">
                <a:sym typeface="Wingdings" panose="05000000000000000000" pitchFamily="2" charset="2"/>
              </a:rPr>
              <a:t> </a:t>
            </a:r>
            <a:r>
              <a:rPr lang="de-DE" sz="2000" dirty="0" err="1">
                <a:sym typeface="Wingdings" panose="05000000000000000000" pitchFamily="2" charset="2"/>
              </a:rPr>
              <a:t>has</a:t>
            </a:r>
            <a:r>
              <a:rPr lang="de-DE" sz="2000" dirty="0">
                <a:sym typeface="Wingdings" panose="05000000000000000000" pitchFamily="2" charset="2"/>
              </a:rPr>
              <a:t> a </a:t>
            </a:r>
            <a:r>
              <a:rPr lang="de-DE" sz="2000" dirty="0" err="1">
                <a:sym typeface="Wingdings" panose="05000000000000000000" pitchFamily="2" charset="2"/>
              </a:rPr>
              <a:t>default</a:t>
            </a:r>
            <a:r>
              <a:rPr lang="de-DE" sz="2000" dirty="0">
                <a:sym typeface="Wingdings" panose="05000000000000000000" pitchFamily="2" charset="2"/>
              </a:rPr>
              <a:t> interface, but also </a:t>
            </a:r>
            <a:r>
              <a:rPr lang="de-DE" sz="2000" dirty="0" err="1">
                <a:sym typeface="Wingdings" panose="05000000000000000000" pitchFamily="2" charset="2"/>
              </a:rPr>
              <a:t>user</a:t>
            </a:r>
            <a:r>
              <a:rPr lang="de-DE" sz="2000" dirty="0">
                <a:sym typeface="Wingdings" panose="05000000000000000000" pitchFamily="2" charset="2"/>
              </a:rPr>
              <a:t> </a:t>
            </a:r>
            <a:r>
              <a:rPr lang="de-DE" sz="2000" dirty="0" err="1">
                <a:sym typeface="Wingdings" panose="05000000000000000000" pitchFamily="2" charset="2"/>
              </a:rPr>
              <a:t>freedom</a:t>
            </a:r>
            <a:endParaRPr lang="de-DE" sz="2000" dirty="0">
              <a:sym typeface="Wingdings" panose="05000000000000000000" pitchFamily="2" charset="2"/>
            </a:endParaRPr>
          </a:p>
          <a:p>
            <a:pPr marL="152400" indent="0" algn="l"/>
            <a:r>
              <a:rPr lang="de-DE" sz="2000" dirty="0">
                <a:sym typeface="Wingdings" panose="05000000000000000000" pitchFamily="2" charset="2"/>
              </a:rPr>
              <a:t>	</a:t>
            </a:r>
          </a:p>
          <a:p>
            <a:pPr marL="152400" indent="0" algn="l"/>
            <a:endParaRPr lang="de-DE" sz="2000" dirty="0"/>
          </a:p>
        </p:txBody>
      </p:sp>
    </p:spTree>
    <p:extLst>
      <p:ext uri="{BB962C8B-B14F-4D97-AF65-F5344CB8AC3E}">
        <p14:creationId xmlns:p14="http://schemas.microsoft.com/office/powerpoint/2010/main" val="5027329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Google Shape;1165;p35"/>
          <p:cNvSpPr txBox="1">
            <a:spLocks noGrp="1"/>
          </p:cNvSpPr>
          <p:nvPr>
            <p:ph type="subTitle" idx="1"/>
          </p:nvPr>
        </p:nvSpPr>
        <p:spPr>
          <a:xfrm>
            <a:off x="714975" y="2912627"/>
            <a:ext cx="892152" cy="46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</a:t>
            </a:r>
            <a:endParaRPr dirty="0"/>
          </a:p>
        </p:txBody>
      </p:sp>
      <p:sp>
        <p:nvSpPr>
          <p:cNvPr id="1166" name="Google Shape;1166;p35"/>
          <p:cNvSpPr txBox="1">
            <a:spLocks noGrp="1"/>
          </p:cNvSpPr>
          <p:nvPr>
            <p:ph type="subTitle" idx="5"/>
          </p:nvPr>
        </p:nvSpPr>
        <p:spPr>
          <a:xfrm>
            <a:off x="1850767" y="2814782"/>
            <a:ext cx="1828900" cy="65739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H</a:t>
            </a:r>
            <a:r>
              <a:rPr lang="en" dirty="0"/>
              <a:t>tml/dash components</a:t>
            </a:r>
            <a:endParaRPr dirty="0"/>
          </a:p>
        </p:txBody>
      </p:sp>
      <p:sp>
        <p:nvSpPr>
          <p:cNvPr id="1167" name="Google Shape;1167;p35"/>
          <p:cNvSpPr txBox="1">
            <a:spLocks noGrp="1"/>
          </p:cNvSpPr>
          <p:nvPr>
            <p:ph type="subTitle" idx="6"/>
          </p:nvPr>
        </p:nvSpPr>
        <p:spPr>
          <a:xfrm>
            <a:off x="3923307" y="2912627"/>
            <a:ext cx="2236127" cy="46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Default interface</a:t>
            </a:r>
            <a:endParaRPr dirty="0"/>
          </a:p>
        </p:txBody>
      </p:sp>
      <p:sp>
        <p:nvSpPr>
          <p:cNvPr id="1168" name="Google Shape;1168;p3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Key components</a:t>
            </a:r>
            <a:endParaRPr dirty="0"/>
          </a:p>
        </p:txBody>
      </p:sp>
      <p:grpSp>
        <p:nvGrpSpPr>
          <p:cNvPr id="1183" name="Google Shape;1183;p35"/>
          <p:cNvGrpSpPr/>
          <p:nvPr/>
        </p:nvGrpSpPr>
        <p:grpSpPr>
          <a:xfrm>
            <a:off x="6721728" y="2301927"/>
            <a:ext cx="340168" cy="340168"/>
            <a:chOff x="2676100" y="832575"/>
            <a:chExt cx="483125" cy="483125"/>
          </a:xfrm>
        </p:grpSpPr>
        <p:sp>
          <p:nvSpPr>
            <p:cNvPr id="1184" name="Google Shape;1184;p35"/>
            <p:cNvSpPr/>
            <p:nvPr/>
          </p:nvSpPr>
          <p:spPr>
            <a:xfrm>
              <a:off x="2676100" y="832575"/>
              <a:ext cx="483125" cy="483125"/>
            </a:xfrm>
            <a:custGeom>
              <a:avLst/>
              <a:gdLst/>
              <a:ahLst/>
              <a:cxnLst/>
              <a:rect l="l" t="t" r="r" b="b"/>
              <a:pathLst>
                <a:path w="19325" h="19325" extrusionOk="0">
                  <a:moveTo>
                    <a:pt x="10351" y="1132"/>
                  </a:moveTo>
                  <a:lnTo>
                    <a:pt x="10562" y="2008"/>
                  </a:lnTo>
                  <a:cubicBezTo>
                    <a:pt x="10614" y="2226"/>
                    <a:pt x="10789" y="2392"/>
                    <a:pt x="11009" y="2434"/>
                  </a:cubicBezTo>
                  <a:cubicBezTo>
                    <a:pt x="12021" y="2618"/>
                    <a:pt x="12981" y="3014"/>
                    <a:pt x="13826" y="3596"/>
                  </a:cubicBezTo>
                  <a:cubicBezTo>
                    <a:pt x="13922" y="3663"/>
                    <a:pt x="14033" y="3696"/>
                    <a:pt x="14146" y="3696"/>
                  </a:cubicBezTo>
                  <a:cubicBezTo>
                    <a:pt x="14247" y="3696"/>
                    <a:pt x="14349" y="3669"/>
                    <a:pt x="14439" y="3614"/>
                  </a:cubicBezTo>
                  <a:lnTo>
                    <a:pt x="15179" y="3171"/>
                  </a:lnTo>
                  <a:lnTo>
                    <a:pt x="16154" y="4146"/>
                  </a:lnTo>
                  <a:lnTo>
                    <a:pt x="15711" y="4889"/>
                  </a:lnTo>
                  <a:cubicBezTo>
                    <a:pt x="15596" y="5079"/>
                    <a:pt x="15602" y="5317"/>
                    <a:pt x="15729" y="5499"/>
                  </a:cubicBezTo>
                  <a:cubicBezTo>
                    <a:pt x="16311" y="6344"/>
                    <a:pt x="16707" y="7304"/>
                    <a:pt x="16891" y="8316"/>
                  </a:cubicBezTo>
                  <a:cubicBezTo>
                    <a:pt x="16933" y="8536"/>
                    <a:pt x="17100" y="8711"/>
                    <a:pt x="17317" y="8763"/>
                  </a:cubicBezTo>
                  <a:lnTo>
                    <a:pt x="18193" y="8974"/>
                  </a:lnTo>
                  <a:lnTo>
                    <a:pt x="18193" y="10351"/>
                  </a:lnTo>
                  <a:lnTo>
                    <a:pt x="17317" y="10562"/>
                  </a:lnTo>
                  <a:cubicBezTo>
                    <a:pt x="17100" y="10614"/>
                    <a:pt x="16933" y="10789"/>
                    <a:pt x="16894" y="11009"/>
                  </a:cubicBezTo>
                  <a:cubicBezTo>
                    <a:pt x="16710" y="12021"/>
                    <a:pt x="16311" y="12981"/>
                    <a:pt x="15729" y="13826"/>
                  </a:cubicBezTo>
                  <a:cubicBezTo>
                    <a:pt x="15605" y="14007"/>
                    <a:pt x="15596" y="14246"/>
                    <a:pt x="15711" y="14436"/>
                  </a:cubicBezTo>
                  <a:lnTo>
                    <a:pt x="16154" y="15179"/>
                  </a:lnTo>
                  <a:lnTo>
                    <a:pt x="15179" y="16154"/>
                  </a:lnTo>
                  <a:lnTo>
                    <a:pt x="14439" y="15710"/>
                  </a:lnTo>
                  <a:cubicBezTo>
                    <a:pt x="14349" y="15656"/>
                    <a:pt x="14247" y="15629"/>
                    <a:pt x="14146" y="15629"/>
                  </a:cubicBezTo>
                  <a:cubicBezTo>
                    <a:pt x="14033" y="15629"/>
                    <a:pt x="13922" y="15662"/>
                    <a:pt x="13826" y="15729"/>
                  </a:cubicBezTo>
                  <a:cubicBezTo>
                    <a:pt x="12981" y="16311"/>
                    <a:pt x="12021" y="16707"/>
                    <a:pt x="11009" y="16891"/>
                  </a:cubicBezTo>
                  <a:cubicBezTo>
                    <a:pt x="10789" y="16933"/>
                    <a:pt x="10614" y="17099"/>
                    <a:pt x="10562" y="17317"/>
                  </a:cubicBezTo>
                  <a:lnTo>
                    <a:pt x="10351" y="18192"/>
                  </a:lnTo>
                  <a:lnTo>
                    <a:pt x="8974" y="18192"/>
                  </a:lnTo>
                  <a:lnTo>
                    <a:pt x="8763" y="17317"/>
                  </a:lnTo>
                  <a:cubicBezTo>
                    <a:pt x="8712" y="17099"/>
                    <a:pt x="8536" y="16933"/>
                    <a:pt x="8316" y="16891"/>
                  </a:cubicBezTo>
                  <a:cubicBezTo>
                    <a:pt x="7304" y="16707"/>
                    <a:pt x="6344" y="16311"/>
                    <a:pt x="5499" y="15729"/>
                  </a:cubicBezTo>
                  <a:cubicBezTo>
                    <a:pt x="5404" y="15662"/>
                    <a:pt x="5293" y="15629"/>
                    <a:pt x="5181" y="15629"/>
                  </a:cubicBezTo>
                  <a:cubicBezTo>
                    <a:pt x="5081" y="15629"/>
                    <a:pt x="4979" y="15656"/>
                    <a:pt x="4889" y="15710"/>
                  </a:cubicBezTo>
                  <a:lnTo>
                    <a:pt x="4146" y="16154"/>
                  </a:lnTo>
                  <a:lnTo>
                    <a:pt x="3171" y="15179"/>
                  </a:lnTo>
                  <a:lnTo>
                    <a:pt x="3615" y="14436"/>
                  </a:lnTo>
                  <a:cubicBezTo>
                    <a:pt x="3729" y="14246"/>
                    <a:pt x="3723" y="14007"/>
                    <a:pt x="3597" y="13826"/>
                  </a:cubicBezTo>
                  <a:cubicBezTo>
                    <a:pt x="3014" y="12981"/>
                    <a:pt x="2618" y="12021"/>
                    <a:pt x="2434" y="11009"/>
                  </a:cubicBezTo>
                  <a:cubicBezTo>
                    <a:pt x="2392" y="10789"/>
                    <a:pt x="2226" y="10614"/>
                    <a:pt x="2011" y="10562"/>
                  </a:cubicBezTo>
                  <a:lnTo>
                    <a:pt x="1133" y="10351"/>
                  </a:lnTo>
                  <a:lnTo>
                    <a:pt x="1133" y="8974"/>
                  </a:lnTo>
                  <a:lnTo>
                    <a:pt x="2008" y="8763"/>
                  </a:lnTo>
                  <a:cubicBezTo>
                    <a:pt x="2226" y="8711"/>
                    <a:pt x="2392" y="8536"/>
                    <a:pt x="2431" y="8316"/>
                  </a:cubicBezTo>
                  <a:cubicBezTo>
                    <a:pt x="2615" y="7304"/>
                    <a:pt x="3014" y="6344"/>
                    <a:pt x="3597" y="5499"/>
                  </a:cubicBezTo>
                  <a:cubicBezTo>
                    <a:pt x="3720" y="5317"/>
                    <a:pt x="3729" y="5079"/>
                    <a:pt x="3615" y="4889"/>
                  </a:cubicBezTo>
                  <a:lnTo>
                    <a:pt x="3171" y="4146"/>
                  </a:lnTo>
                  <a:lnTo>
                    <a:pt x="4146" y="3171"/>
                  </a:lnTo>
                  <a:lnTo>
                    <a:pt x="4889" y="3614"/>
                  </a:lnTo>
                  <a:cubicBezTo>
                    <a:pt x="4979" y="3669"/>
                    <a:pt x="5081" y="3696"/>
                    <a:pt x="5181" y="3696"/>
                  </a:cubicBezTo>
                  <a:cubicBezTo>
                    <a:pt x="5293" y="3696"/>
                    <a:pt x="5404" y="3663"/>
                    <a:pt x="5499" y="3596"/>
                  </a:cubicBezTo>
                  <a:cubicBezTo>
                    <a:pt x="6344" y="3014"/>
                    <a:pt x="7304" y="2618"/>
                    <a:pt x="8316" y="2434"/>
                  </a:cubicBezTo>
                  <a:cubicBezTo>
                    <a:pt x="8536" y="2392"/>
                    <a:pt x="8712" y="2226"/>
                    <a:pt x="8763" y="2008"/>
                  </a:cubicBezTo>
                  <a:lnTo>
                    <a:pt x="8974" y="1132"/>
                  </a:lnTo>
                  <a:close/>
                  <a:moveTo>
                    <a:pt x="8530" y="0"/>
                  </a:moveTo>
                  <a:cubicBezTo>
                    <a:pt x="8268" y="0"/>
                    <a:pt x="8041" y="178"/>
                    <a:pt x="7981" y="432"/>
                  </a:cubicBezTo>
                  <a:lnTo>
                    <a:pt x="7748" y="1392"/>
                  </a:lnTo>
                  <a:cubicBezTo>
                    <a:pt x="6833" y="1604"/>
                    <a:pt x="5961" y="1963"/>
                    <a:pt x="5167" y="2461"/>
                  </a:cubicBezTo>
                  <a:lnTo>
                    <a:pt x="4348" y="1969"/>
                  </a:lnTo>
                  <a:cubicBezTo>
                    <a:pt x="4260" y="1915"/>
                    <a:pt x="4160" y="1889"/>
                    <a:pt x="4061" y="1889"/>
                  </a:cubicBezTo>
                  <a:cubicBezTo>
                    <a:pt x="3913" y="1889"/>
                    <a:pt x="3767" y="1946"/>
                    <a:pt x="3657" y="2056"/>
                  </a:cubicBezTo>
                  <a:lnTo>
                    <a:pt x="2057" y="3657"/>
                  </a:lnTo>
                  <a:cubicBezTo>
                    <a:pt x="1872" y="3841"/>
                    <a:pt x="1839" y="4125"/>
                    <a:pt x="1972" y="4348"/>
                  </a:cubicBezTo>
                  <a:lnTo>
                    <a:pt x="2461" y="5163"/>
                  </a:lnTo>
                  <a:cubicBezTo>
                    <a:pt x="1963" y="5958"/>
                    <a:pt x="1604" y="6830"/>
                    <a:pt x="1395" y="7745"/>
                  </a:cubicBezTo>
                  <a:lnTo>
                    <a:pt x="435" y="7978"/>
                  </a:lnTo>
                  <a:cubicBezTo>
                    <a:pt x="179" y="8041"/>
                    <a:pt x="0" y="8267"/>
                    <a:pt x="0" y="8530"/>
                  </a:cubicBezTo>
                  <a:lnTo>
                    <a:pt x="0" y="10795"/>
                  </a:lnTo>
                  <a:cubicBezTo>
                    <a:pt x="0" y="11057"/>
                    <a:pt x="179" y="11284"/>
                    <a:pt x="432" y="11344"/>
                  </a:cubicBezTo>
                  <a:lnTo>
                    <a:pt x="1392" y="11580"/>
                  </a:lnTo>
                  <a:cubicBezTo>
                    <a:pt x="1604" y="12492"/>
                    <a:pt x="1963" y="13364"/>
                    <a:pt x="2461" y="14158"/>
                  </a:cubicBezTo>
                  <a:lnTo>
                    <a:pt x="1969" y="14977"/>
                  </a:lnTo>
                  <a:cubicBezTo>
                    <a:pt x="1836" y="15200"/>
                    <a:pt x="1872" y="15484"/>
                    <a:pt x="2057" y="15668"/>
                  </a:cubicBezTo>
                  <a:lnTo>
                    <a:pt x="3657" y="17268"/>
                  </a:lnTo>
                  <a:cubicBezTo>
                    <a:pt x="3766" y="17378"/>
                    <a:pt x="3911" y="17435"/>
                    <a:pt x="4057" y="17435"/>
                  </a:cubicBezTo>
                  <a:cubicBezTo>
                    <a:pt x="4157" y="17435"/>
                    <a:pt x="4258" y="17408"/>
                    <a:pt x="4348" y="17353"/>
                  </a:cubicBezTo>
                  <a:lnTo>
                    <a:pt x="5164" y="16864"/>
                  </a:lnTo>
                  <a:cubicBezTo>
                    <a:pt x="5958" y="17362"/>
                    <a:pt x="6830" y="17721"/>
                    <a:pt x="7745" y="17930"/>
                  </a:cubicBezTo>
                  <a:lnTo>
                    <a:pt x="7978" y="18890"/>
                  </a:lnTo>
                  <a:cubicBezTo>
                    <a:pt x="8041" y="19147"/>
                    <a:pt x="8268" y="19325"/>
                    <a:pt x="8530" y="19325"/>
                  </a:cubicBezTo>
                  <a:lnTo>
                    <a:pt x="10795" y="19325"/>
                  </a:lnTo>
                  <a:cubicBezTo>
                    <a:pt x="11058" y="19325"/>
                    <a:pt x="11284" y="19147"/>
                    <a:pt x="11344" y="18893"/>
                  </a:cubicBezTo>
                  <a:lnTo>
                    <a:pt x="11577" y="17933"/>
                  </a:lnTo>
                  <a:cubicBezTo>
                    <a:pt x="12492" y="17721"/>
                    <a:pt x="13364" y="17362"/>
                    <a:pt x="14159" y="16864"/>
                  </a:cubicBezTo>
                  <a:lnTo>
                    <a:pt x="14977" y="17356"/>
                  </a:lnTo>
                  <a:cubicBezTo>
                    <a:pt x="15066" y="17410"/>
                    <a:pt x="15166" y="17436"/>
                    <a:pt x="15266" y="17436"/>
                  </a:cubicBezTo>
                  <a:cubicBezTo>
                    <a:pt x="15413" y="17436"/>
                    <a:pt x="15559" y="17379"/>
                    <a:pt x="15668" y="17271"/>
                  </a:cubicBezTo>
                  <a:lnTo>
                    <a:pt x="17269" y="15668"/>
                  </a:lnTo>
                  <a:cubicBezTo>
                    <a:pt x="17453" y="15484"/>
                    <a:pt x="17489" y="15200"/>
                    <a:pt x="17353" y="14977"/>
                  </a:cubicBezTo>
                  <a:lnTo>
                    <a:pt x="16864" y="14161"/>
                  </a:lnTo>
                  <a:cubicBezTo>
                    <a:pt x="17362" y="13367"/>
                    <a:pt x="17722" y="12495"/>
                    <a:pt x="17930" y="11580"/>
                  </a:cubicBezTo>
                  <a:lnTo>
                    <a:pt x="18890" y="11347"/>
                  </a:lnTo>
                  <a:cubicBezTo>
                    <a:pt x="19147" y="11284"/>
                    <a:pt x="19325" y="11057"/>
                    <a:pt x="19325" y="10795"/>
                  </a:cubicBezTo>
                  <a:lnTo>
                    <a:pt x="19325" y="8530"/>
                  </a:lnTo>
                  <a:cubicBezTo>
                    <a:pt x="19325" y="8267"/>
                    <a:pt x="19147" y="8041"/>
                    <a:pt x="18893" y="7981"/>
                  </a:cubicBezTo>
                  <a:lnTo>
                    <a:pt x="17933" y="7748"/>
                  </a:lnTo>
                  <a:cubicBezTo>
                    <a:pt x="17722" y="6833"/>
                    <a:pt x="17362" y="5961"/>
                    <a:pt x="16864" y="5166"/>
                  </a:cubicBezTo>
                  <a:lnTo>
                    <a:pt x="17356" y="4348"/>
                  </a:lnTo>
                  <a:cubicBezTo>
                    <a:pt x="17489" y="4128"/>
                    <a:pt x="17453" y="3841"/>
                    <a:pt x="17272" y="3657"/>
                  </a:cubicBezTo>
                  <a:lnTo>
                    <a:pt x="15668" y="2056"/>
                  </a:lnTo>
                  <a:cubicBezTo>
                    <a:pt x="15559" y="1947"/>
                    <a:pt x="15415" y="1890"/>
                    <a:pt x="15268" y="1890"/>
                  </a:cubicBezTo>
                  <a:cubicBezTo>
                    <a:pt x="15168" y="1890"/>
                    <a:pt x="15068" y="1917"/>
                    <a:pt x="14977" y="1972"/>
                  </a:cubicBezTo>
                  <a:lnTo>
                    <a:pt x="14162" y="2461"/>
                  </a:lnTo>
                  <a:cubicBezTo>
                    <a:pt x="13367" y="1963"/>
                    <a:pt x="12495" y="1604"/>
                    <a:pt x="11580" y="1395"/>
                  </a:cubicBezTo>
                  <a:lnTo>
                    <a:pt x="11347" y="435"/>
                  </a:lnTo>
                  <a:cubicBezTo>
                    <a:pt x="11284" y="178"/>
                    <a:pt x="11058" y="0"/>
                    <a:pt x="107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185" name="Google Shape;1185;p35"/>
            <p:cNvSpPr/>
            <p:nvPr/>
          </p:nvSpPr>
          <p:spPr>
            <a:xfrm>
              <a:off x="2762000" y="918475"/>
              <a:ext cx="311400" cy="311400"/>
            </a:xfrm>
            <a:custGeom>
              <a:avLst/>
              <a:gdLst/>
              <a:ahLst/>
              <a:cxnLst/>
              <a:rect l="l" t="t" r="r" b="b"/>
              <a:pathLst>
                <a:path w="12456" h="12456" extrusionOk="0">
                  <a:moveTo>
                    <a:pt x="6227" y="1133"/>
                  </a:moveTo>
                  <a:cubicBezTo>
                    <a:pt x="9038" y="1133"/>
                    <a:pt x="11323" y="3418"/>
                    <a:pt x="11323" y="6226"/>
                  </a:cubicBezTo>
                  <a:cubicBezTo>
                    <a:pt x="11323" y="9038"/>
                    <a:pt x="9038" y="11323"/>
                    <a:pt x="6227" y="11323"/>
                  </a:cubicBezTo>
                  <a:cubicBezTo>
                    <a:pt x="3419" y="11323"/>
                    <a:pt x="1133" y="9038"/>
                    <a:pt x="1133" y="6226"/>
                  </a:cubicBezTo>
                  <a:cubicBezTo>
                    <a:pt x="1133" y="3418"/>
                    <a:pt x="3419" y="1133"/>
                    <a:pt x="6227" y="1133"/>
                  </a:cubicBezTo>
                  <a:close/>
                  <a:moveTo>
                    <a:pt x="6227" y="0"/>
                  </a:moveTo>
                  <a:cubicBezTo>
                    <a:pt x="2794" y="0"/>
                    <a:pt x="1" y="2793"/>
                    <a:pt x="1" y="6226"/>
                  </a:cubicBezTo>
                  <a:cubicBezTo>
                    <a:pt x="1" y="9663"/>
                    <a:pt x="2794" y="12456"/>
                    <a:pt x="6227" y="12456"/>
                  </a:cubicBezTo>
                  <a:cubicBezTo>
                    <a:pt x="9663" y="12456"/>
                    <a:pt x="12456" y="9663"/>
                    <a:pt x="12456" y="6226"/>
                  </a:cubicBezTo>
                  <a:cubicBezTo>
                    <a:pt x="12456" y="2793"/>
                    <a:pt x="9663" y="0"/>
                    <a:pt x="62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186" name="Google Shape;1186;p35"/>
            <p:cNvSpPr/>
            <p:nvPr/>
          </p:nvSpPr>
          <p:spPr>
            <a:xfrm>
              <a:off x="2810775" y="975075"/>
              <a:ext cx="206025" cy="198150"/>
            </a:xfrm>
            <a:custGeom>
              <a:avLst/>
              <a:gdLst/>
              <a:ahLst/>
              <a:cxnLst/>
              <a:rect l="l" t="t" r="r" b="b"/>
              <a:pathLst>
                <a:path w="8241" h="7926" extrusionOk="0">
                  <a:moveTo>
                    <a:pt x="4275" y="1132"/>
                  </a:moveTo>
                  <a:cubicBezTo>
                    <a:pt x="4640" y="1132"/>
                    <a:pt x="5009" y="1203"/>
                    <a:pt x="5360" y="1348"/>
                  </a:cubicBezTo>
                  <a:cubicBezTo>
                    <a:pt x="6416" y="1785"/>
                    <a:pt x="7108" y="2818"/>
                    <a:pt x="7108" y="3962"/>
                  </a:cubicBezTo>
                  <a:cubicBezTo>
                    <a:pt x="7105" y="5527"/>
                    <a:pt x="5840" y="6792"/>
                    <a:pt x="4276" y="6795"/>
                  </a:cubicBezTo>
                  <a:cubicBezTo>
                    <a:pt x="3131" y="6795"/>
                    <a:pt x="2099" y="6103"/>
                    <a:pt x="1661" y="5046"/>
                  </a:cubicBezTo>
                  <a:cubicBezTo>
                    <a:pt x="1223" y="3987"/>
                    <a:pt x="1465" y="2770"/>
                    <a:pt x="2274" y="1961"/>
                  </a:cubicBezTo>
                  <a:cubicBezTo>
                    <a:pt x="2815" y="1419"/>
                    <a:pt x="3538" y="1132"/>
                    <a:pt x="4275" y="1132"/>
                  </a:cubicBezTo>
                  <a:close/>
                  <a:moveTo>
                    <a:pt x="4276" y="1"/>
                  </a:moveTo>
                  <a:cubicBezTo>
                    <a:pt x="2672" y="1"/>
                    <a:pt x="1229" y="964"/>
                    <a:pt x="613" y="2447"/>
                  </a:cubicBezTo>
                  <a:cubicBezTo>
                    <a:pt x="0" y="3926"/>
                    <a:pt x="341" y="5632"/>
                    <a:pt x="1474" y="6764"/>
                  </a:cubicBezTo>
                  <a:cubicBezTo>
                    <a:pt x="2232" y="7523"/>
                    <a:pt x="3247" y="7926"/>
                    <a:pt x="4279" y="7926"/>
                  </a:cubicBezTo>
                  <a:cubicBezTo>
                    <a:pt x="4789" y="7926"/>
                    <a:pt x="5302" y="7828"/>
                    <a:pt x="5791" y="7625"/>
                  </a:cubicBezTo>
                  <a:cubicBezTo>
                    <a:pt x="7274" y="7009"/>
                    <a:pt x="8240" y="5566"/>
                    <a:pt x="8240" y="3962"/>
                  </a:cubicBezTo>
                  <a:cubicBezTo>
                    <a:pt x="8237" y="1773"/>
                    <a:pt x="6465" y="1"/>
                    <a:pt x="42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6" name="Google Shape;1167;p35">
            <a:extLst>
              <a:ext uri="{FF2B5EF4-FFF2-40B4-BE49-F238E27FC236}">
                <a16:creationId xmlns:a16="http://schemas.microsoft.com/office/drawing/2014/main" id="{43740B7C-7B3B-A5AD-650B-56965A705C11}"/>
              </a:ext>
            </a:extLst>
          </p:cNvPr>
          <p:cNvSpPr txBox="1">
            <a:spLocks/>
          </p:cNvSpPr>
          <p:nvPr/>
        </p:nvSpPr>
        <p:spPr>
          <a:xfrm>
            <a:off x="6403074" y="2912627"/>
            <a:ext cx="1535326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18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 b="0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 b="0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 b="0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 b="0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 b="0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 b="0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 b="0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 b="0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pPr marL="0" indent="0"/>
            <a:r>
              <a:rPr lang="de-DE" dirty="0"/>
              <a:t>Update</a:t>
            </a:r>
          </a:p>
        </p:txBody>
      </p:sp>
      <p:grpSp>
        <p:nvGrpSpPr>
          <p:cNvPr id="10" name="Google Shape;9531;p62">
            <a:extLst>
              <a:ext uri="{FF2B5EF4-FFF2-40B4-BE49-F238E27FC236}">
                <a16:creationId xmlns:a16="http://schemas.microsoft.com/office/drawing/2014/main" id="{7BFE53A4-F7A9-88CE-F1D8-0FB2A3D6599A}"/>
              </a:ext>
            </a:extLst>
          </p:cNvPr>
          <p:cNvGrpSpPr/>
          <p:nvPr/>
        </p:nvGrpSpPr>
        <p:grpSpPr>
          <a:xfrm>
            <a:off x="828002" y="2285128"/>
            <a:ext cx="371882" cy="373766"/>
            <a:chOff x="-41270450" y="1973375"/>
            <a:chExt cx="315850" cy="317450"/>
          </a:xfrm>
          <a:solidFill>
            <a:srgbClr val="000000"/>
          </a:solidFill>
        </p:grpSpPr>
        <p:sp>
          <p:nvSpPr>
            <p:cNvPr id="11" name="Google Shape;9532;p62">
              <a:extLst>
                <a:ext uri="{FF2B5EF4-FFF2-40B4-BE49-F238E27FC236}">
                  <a16:creationId xmlns:a16="http://schemas.microsoft.com/office/drawing/2014/main" id="{89615348-1928-D06E-B079-D1A89800099C}"/>
                </a:ext>
              </a:extLst>
            </p:cNvPr>
            <p:cNvSpPr/>
            <p:nvPr/>
          </p:nvSpPr>
          <p:spPr>
            <a:xfrm>
              <a:off x="-41270450" y="1973375"/>
              <a:ext cx="315850" cy="317450"/>
            </a:xfrm>
            <a:custGeom>
              <a:avLst/>
              <a:gdLst/>
              <a:ahLst/>
              <a:cxnLst/>
              <a:rect l="l" t="t" r="r" b="b"/>
              <a:pathLst>
                <a:path w="12634" h="12698" extrusionOk="0">
                  <a:moveTo>
                    <a:pt x="11814" y="820"/>
                  </a:moveTo>
                  <a:lnTo>
                    <a:pt x="11814" y="11847"/>
                  </a:lnTo>
                  <a:lnTo>
                    <a:pt x="788" y="11847"/>
                  </a:lnTo>
                  <a:lnTo>
                    <a:pt x="788" y="820"/>
                  </a:lnTo>
                  <a:close/>
                  <a:moveTo>
                    <a:pt x="378" y="1"/>
                  </a:moveTo>
                  <a:cubicBezTo>
                    <a:pt x="158" y="1"/>
                    <a:pt x="0" y="190"/>
                    <a:pt x="0" y="410"/>
                  </a:cubicBezTo>
                  <a:lnTo>
                    <a:pt x="0" y="12288"/>
                  </a:lnTo>
                  <a:cubicBezTo>
                    <a:pt x="0" y="12508"/>
                    <a:pt x="189" y="12697"/>
                    <a:pt x="378" y="12697"/>
                  </a:cubicBezTo>
                  <a:lnTo>
                    <a:pt x="12224" y="12697"/>
                  </a:lnTo>
                  <a:cubicBezTo>
                    <a:pt x="12476" y="12697"/>
                    <a:pt x="12634" y="12508"/>
                    <a:pt x="12634" y="12288"/>
                  </a:cubicBezTo>
                  <a:lnTo>
                    <a:pt x="12634" y="410"/>
                  </a:lnTo>
                  <a:cubicBezTo>
                    <a:pt x="12634" y="158"/>
                    <a:pt x="12476" y="1"/>
                    <a:pt x="1222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9533;p62">
              <a:extLst>
                <a:ext uri="{FF2B5EF4-FFF2-40B4-BE49-F238E27FC236}">
                  <a16:creationId xmlns:a16="http://schemas.microsoft.com/office/drawing/2014/main" id="{474D1AAF-CA16-6232-84A6-52EBFF03312B}"/>
                </a:ext>
              </a:extLst>
            </p:cNvPr>
            <p:cNvSpPr/>
            <p:nvPr/>
          </p:nvSpPr>
          <p:spPr>
            <a:xfrm>
              <a:off x="-41230300" y="2015125"/>
              <a:ext cx="235525" cy="192200"/>
            </a:xfrm>
            <a:custGeom>
              <a:avLst/>
              <a:gdLst/>
              <a:ahLst/>
              <a:cxnLst/>
              <a:rect l="l" t="t" r="r" b="b"/>
              <a:pathLst>
                <a:path w="9421" h="7688" extrusionOk="0">
                  <a:moveTo>
                    <a:pt x="8539" y="788"/>
                  </a:moveTo>
                  <a:lnTo>
                    <a:pt x="8539" y="6869"/>
                  </a:lnTo>
                  <a:lnTo>
                    <a:pt x="820" y="6869"/>
                  </a:lnTo>
                  <a:lnTo>
                    <a:pt x="820" y="788"/>
                  </a:lnTo>
                  <a:close/>
                  <a:moveTo>
                    <a:pt x="442" y="1"/>
                  </a:moveTo>
                  <a:cubicBezTo>
                    <a:pt x="190" y="1"/>
                    <a:pt x="1" y="221"/>
                    <a:pt x="1" y="410"/>
                  </a:cubicBezTo>
                  <a:lnTo>
                    <a:pt x="1" y="7310"/>
                  </a:lnTo>
                  <a:cubicBezTo>
                    <a:pt x="1" y="7404"/>
                    <a:pt x="32" y="7499"/>
                    <a:pt x="127" y="7562"/>
                  </a:cubicBezTo>
                  <a:cubicBezTo>
                    <a:pt x="190" y="7656"/>
                    <a:pt x="316" y="7688"/>
                    <a:pt x="442" y="7688"/>
                  </a:cubicBezTo>
                  <a:lnTo>
                    <a:pt x="8980" y="7688"/>
                  </a:lnTo>
                  <a:cubicBezTo>
                    <a:pt x="9232" y="7688"/>
                    <a:pt x="9421" y="7499"/>
                    <a:pt x="9421" y="7310"/>
                  </a:cubicBezTo>
                  <a:lnTo>
                    <a:pt x="9421" y="410"/>
                  </a:lnTo>
                  <a:cubicBezTo>
                    <a:pt x="9421" y="158"/>
                    <a:pt x="9232" y="1"/>
                    <a:pt x="898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9534;p62">
              <a:extLst>
                <a:ext uri="{FF2B5EF4-FFF2-40B4-BE49-F238E27FC236}">
                  <a16:creationId xmlns:a16="http://schemas.microsoft.com/office/drawing/2014/main" id="{6679A9F3-3D70-4682-047C-2414AE2273D2}"/>
                </a:ext>
              </a:extLst>
            </p:cNvPr>
            <p:cNvSpPr/>
            <p:nvPr/>
          </p:nvSpPr>
          <p:spPr>
            <a:xfrm>
              <a:off x="-41139725" y="2061750"/>
              <a:ext cx="83525" cy="103675"/>
            </a:xfrm>
            <a:custGeom>
              <a:avLst/>
              <a:gdLst/>
              <a:ahLst/>
              <a:cxnLst/>
              <a:rect l="l" t="t" r="r" b="b"/>
              <a:pathLst>
                <a:path w="3341" h="4147" extrusionOk="0">
                  <a:moveTo>
                    <a:pt x="789" y="1223"/>
                  </a:moveTo>
                  <a:lnTo>
                    <a:pt x="2112" y="2074"/>
                  </a:lnTo>
                  <a:lnTo>
                    <a:pt x="789" y="2987"/>
                  </a:lnTo>
                  <a:lnTo>
                    <a:pt x="789" y="1223"/>
                  </a:lnTo>
                  <a:close/>
                  <a:moveTo>
                    <a:pt x="389" y="0"/>
                  </a:moveTo>
                  <a:cubicBezTo>
                    <a:pt x="182" y="0"/>
                    <a:pt x="1" y="185"/>
                    <a:pt x="1" y="435"/>
                  </a:cubicBezTo>
                  <a:lnTo>
                    <a:pt x="1" y="3743"/>
                  </a:lnTo>
                  <a:cubicBezTo>
                    <a:pt x="1" y="3981"/>
                    <a:pt x="198" y="4147"/>
                    <a:pt x="416" y="4147"/>
                  </a:cubicBezTo>
                  <a:cubicBezTo>
                    <a:pt x="487" y="4147"/>
                    <a:pt x="561" y="4129"/>
                    <a:pt x="631" y="4090"/>
                  </a:cubicBezTo>
                  <a:lnTo>
                    <a:pt x="3120" y="2452"/>
                  </a:lnTo>
                  <a:cubicBezTo>
                    <a:pt x="3340" y="2294"/>
                    <a:pt x="3340" y="1916"/>
                    <a:pt x="3120" y="1727"/>
                  </a:cubicBezTo>
                  <a:lnTo>
                    <a:pt x="631" y="89"/>
                  </a:lnTo>
                  <a:cubicBezTo>
                    <a:pt x="552" y="28"/>
                    <a:pt x="469" y="0"/>
                    <a:pt x="38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9535;p62">
              <a:extLst>
                <a:ext uri="{FF2B5EF4-FFF2-40B4-BE49-F238E27FC236}">
                  <a16:creationId xmlns:a16="http://schemas.microsoft.com/office/drawing/2014/main" id="{7EE55742-CA77-DDDA-5CCE-EE05ED387DFF}"/>
                </a:ext>
              </a:extLst>
            </p:cNvPr>
            <p:cNvSpPr/>
            <p:nvPr/>
          </p:nvSpPr>
          <p:spPr>
            <a:xfrm>
              <a:off x="-41230300" y="2227000"/>
              <a:ext cx="235525" cy="21300"/>
            </a:xfrm>
            <a:custGeom>
              <a:avLst/>
              <a:gdLst/>
              <a:ahLst/>
              <a:cxnLst/>
              <a:rect l="l" t="t" r="r" b="b"/>
              <a:pathLst>
                <a:path w="9421" h="852" extrusionOk="0">
                  <a:moveTo>
                    <a:pt x="442" y="0"/>
                  </a:moveTo>
                  <a:cubicBezTo>
                    <a:pt x="190" y="0"/>
                    <a:pt x="1" y="189"/>
                    <a:pt x="1" y="441"/>
                  </a:cubicBezTo>
                  <a:cubicBezTo>
                    <a:pt x="1" y="662"/>
                    <a:pt x="190" y="851"/>
                    <a:pt x="442" y="851"/>
                  </a:cubicBezTo>
                  <a:lnTo>
                    <a:pt x="8980" y="851"/>
                  </a:lnTo>
                  <a:cubicBezTo>
                    <a:pt x="9232" y="851"/>
                    <a:pt x="9421" y="662"/>
                    <a:pt x="9421" y="441"/>
                  </a:cubicBezTo>
                  <a:cubicBezTo>
                    <a:pt x="9421" y="189"/>
                    <a:pt x="9232" y="0"/>
                    <a:pt x="898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" name="Google Shape;9394;p61">
            <a:extLst>
              <a:ext uri="{FF2B5EF4-FFF2-40B4-BE49-F238E27FC236}">
                <a16:creationId xmlns:a16="http://schemas.microsoft.com/office/drawing/2014/main" id="{EC2DC81D-D422-29D2-13AC-90F67AAF7AEE}"/>
              </a:ext>
            </a:extLst>
          </p:cNvPr>
          <p:cNvSpPr/>
          <p:nvPr/>
        </p:nvSpPr>
        <p:spPr>
          <a:xfrm>
            <a:off x="2364069" y="2311424"/>
            <a:ext cx="345977" cy="321175"/>
          </a:xfrm>
          <a:custGeom>
            <a:avLst/>
            <a:gdLst/>
            <a:ahLst/>
            <a:cxnLst/>
            <a:rect l="l" t="t" r="r" b="b"/>
            <a:pathLst>
              <a:path w="19655" h="18246" extrusionOk="0">
                <a:moveTo>
                  <a:pt x="9829" y="1835"/>
                </a:moveTo>
                <a:lnTo>
                  <a:pt x="12133" y="6452"/>
                </a:lnTo>
                <a:cubicBezTo>
                  <a:pt x="12218" y="6618"/>
                  <a:pt x="12375" y="6733"/>
                  <a:pt x="12559" y="6760"/>
                </a:cubicBezTo>
                <a:lnTo>
                  <a:pt x="17698" y="7500"/>
                </a:lnTo>
                <a:lnTo>
                  <a:pt x="13984" y="11078"/>
                </a:lnTo>
                <a:cubicBezTo>
                  <a:pt x="13848" y="11211"/>
                  <a:pt x="13788" y="11398"/>
                  <a:pt x="13821" y="11582"/>
                </a:cubicBezTo>
                <a:lnTo>
                  <a:pt x="14700" y="16646"/>
                </a:lnTo>
                <a:lnTo>
                  <a:pt x="10092" y="14251"/>
                </a:lnTo>
                <a:cubicBezTo>
                  <a:pt x="10009" y="14209"/>
                  <a:pt x="9919" y="14188"/>
                  <a:pt x="9830" y="14188"/>
                </a:cubicBezTo>
                <a:cubicBezTo>
                  <a:pt x="9740" y="14188"/>
                  <a:pt x="9651" y="14209"/>
                  <a:pt x="9570" y="14251"/>
                </a:cubicBezTo>
                <a:lnTo>
                  <a:pt x="4962" y="16646"/>
                </a:lnTo>
                <a:lnTo>
                  <a:pt x="5838" y="11582"/>
                </a:lnTo>
                <a:cubicBezTo>
                  <a:pt x="5871" y="11398"/>
                  <a:pt x="5810" y="11208"/>
                  <a:pt x="5674" y="11078"/>
                </a:cubicBezTo>
                <a:lnTo>
                  <a:pt x="1961" y="7500"/>
                </a:lnTo>
                <a:lnTo>
                  <a:pt x="7100" y="6760"/>
                </a:lnTo>
                <a:cubicBezTo>
                  <a:pt x="7284" y="6733"/>
                  <a:pt x="7441" y="6618"/>
                  <a:pt x="7525" y="6452"/>
                </a:cubicBezTo>
                <a:lnTo>
                  <a:pt x="9829" y="1835"/>
                </a:lnTo>
                <a:close/>
                <a:moveTo>
                  <a:pt x="9828" y="1"/>
                </a:moveTo>
                <a:cubicBezTo>
                  <a:pt x="9627" y="1"/>
                  <a:pt x="9426" y="105"/>
                  <a:pt x="9322" y="313"/>
                </a:cubicBezTo>
                <a:lnTo>
                  <a:pt x="6641" y="5682"/>
                </a:lnTo>
                <a:lnTo>
                  <a:pt x="653" y="6543"/>
                </a:lnTo>
                <a:cubicBezTo>
                  <a:pt x="188" y="6609"/>
                  <a:pt x="1" y="7183"/>
                  <a:pt x="339" y="7509"/>
                </a:cubicBezTo>
                <a:lnTo>
                  <a:pt x="4672" y="11685"/>
                </a:lnTo>
                <a:lnTo>
                  <a:pt x="3648" y="17579"/>
                </a:lnTo>
                <a:cubicBezTo>
                  <a:pt x="3584" y="17947"/>
                  <a:pt x="3875" y="18245"/>
                  <a:pt x="4207" y="18245"/>
                </a:cubicBezTo>
                <a:cubicBezTo>
                  <a:pt x="4293" y="18245"/>
                  <a:pt x="4383" y="18225"/>
                  <a:pt x="4470" y="18180"/>
                </a:cubicBezTo>
                <a:lnTo>
                  <a:pt x="9829" y="15393"/>
                </a:lnTo>
                <a:lnTo>
                  <a:pt x="15189" y="18180"/>
                </a:lnTo>
                <a:cubicBezTo>
                  <a:pt x="15275" y="18225"/>
                  <a:pt x="15365" y="18245"/>
                  <a:pt x="15452" y="18245"/>
                </a:cubicBezTo>
                <a:cubicBezTo>
                  <a:pt x="15782" y="18245"/>
                  <a:pt x="16072" y="17948"/>
                  <a:pt x="16007" y="17582"/>
                </a:cubicBezTo>
                <a:lnTo>
                  <a:pt x="14986" y="11685"/>
                </a:lnTo>
                <a:lnTo>
                  <a:pt x="19316" y="7512"/>
                </a:lnTo>
                <a:cubicBezTo>
                  <a:pt x="19655" y="7183"/>
                  <a:pt x="19470" y="6609"/>
                  <a:pt x="19005" y="6543"/>
                </a:cubicBezTo>
                <a:lnTo>
                  <a:pt x="13015" y="5682"/>
                </a:lnTo>
                <a:lnTo>
                  <a:pt x="10333" y="313"/>
                </a:lnTo>
                <a:cubicBezTo>
                  <a:pt x="10229" y="105"/>
                  <a:pt x="10029" y="1"/>
                  <a:pt x="9828" y="1"/>
                </a:cubicBezTo>
                <a:close/>
              </a:path>
            </a:pathLst>
          </a:custGeom>
          <a:solidFill>
            <a:srgbClr val="000000"/>
          </a:solidFill>
          <a:ln>
            <a:solidFill>
              <a:srgbClr val="000000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16" name="Google Shape;9384;p61">
            <a:extLst>
              <a:ext uri="{FF2B5EF4-FFF2-40B4-BE49-F238E27FC236}">
                <a16:creationId xmlns:a16="http://schemas.microsoft.com/office/drawing/2014/main" id="{4E2D5489-B722-1518-150A-39C0E8BD73FD}"/>
              </a:ext>
            </a:extLst>
          </p:cNvPr>
          <p:cNvSpPr/>
          <p:nvPr/>
        </p:nvSpPr>
        <p:spPr>
          <a:xfrm>
            <a:off x="4751756" y="2312550"/>
            <a:ext cx="340186" cy="318922"/>
          </a:xfrm>
          <a:custGeom>
            <a:avLst/>
            <a:gdLst/>
            <a:ahLst/>
            <a:cxnLst/>
            <a:rect l="l" t="t" r="r" b="b"/>
            <a:pathLst>
              <a:path w="19326" h="18118" extrusionOk="0">
                <a:moveTo>
                  <a:pt x="17628" y="1133"/>
                </a:moveTo>
                <a:cubicBezTo>
                  <a:pt x="17939" y="1133"/>
                  <a:pt x="18193" y="1387"/>
                  <a:pt x="18193" y="1701"/>
                </a:cubicBezTo>
                <a:lnTo>
                  <a:pt x="18193" y="11324"/>
                </a:lnTo>
                <a:lnTo>
                  <a:pt x="1133" y="11324"/>
                </a:lnTo>
                <a:lnTo>
                  <a:pt x="1133" y="1701"/>
                </a:lnTo>
                <a:cubicBezTo>
                  <a:pt x="1133" y="1387"/>
                  <a:pt x="1387" y="1133"/>
                  <a:pt x="1701" y="1133"/>
                </a:cubicBezTo>
                <a:close/>
                <a:moveTo>
                  <a:pt x="18193" y="12456"/>
                </a:moveTo>
                <a:lnTo>
                  <a:pt x="18193" y="13024"/>
                </a:lnTo>
                <a:cubicBezTo>
                  <a:pt x="18193" y="13335"/>
                  <a:pt x="17939" y="13588"/>
                  <a:pt x="17628" y="13588"/>
                </a:cubicBezTo>
                <a:lnTo>
                  <a:pt x="1701" y="13588"/>
                </a:lnTo>
                <a:cubicBezTo>
                  <a:pt x="1387" y="13588"/>
                  <a:pt x="1133" y="13335"/>
                  <a:pt x="1133" y="13024"/>
                </a:cubicBezTo>
                <a:lnTo>
                  <a:pt x="1133" y="12456"/>
                </a:lnTo>
                <a:close/>
                <a:moveTo>
                  <a:pt x="11520" y="14720"/>
                </a:moveTo>
                <a:lnTo>
                  <a:pt x="12275" y="16985"/>
                </a:lnTo>
                <a:lnTo>
                  <a:pt x="7051" y="16985"/>
                </a:lnTo>
                <a:lnTo>
                  <a:pt x="7806" y="14720"/>
                </a:lnTo>
                <a:close/>
                <a:moveTo>
                  <a:pt x="1701" y="1"/>
                </a:moveTo>
                <a:cubicBezTo>
                  <a:pt x="762" y="1"/>
                  <a:pt x="1" y="762"/>
                  <a:pt x="1" y="1701"/>
                </a:cubicBezTo>
                <a:lnTo>
                  <a:pt x="1" y="13024"/>
                </a:lnTo>
                <a:cubicBezTo>
                  <a:pt x="1" y="13960"/>
                  <a:pt x="762" y="14720"/>
                  <a:pt x="1701" y="14720"/>
                </a:cubicBezTo>
                <a:lnTo>
                  <a:pt x="6614" y="14720"/>
                </a:lnTo>
                <a:lnTo>
                  <a:pt x="5859" y="16985"/>
                </a:lnTo>
                <a:lnTo>
                  <a:pt x="4002" y="16985"/>
                </a:lnTo>
                <a:cubicBezTo>
                  <a:pt x="3688" y="16985"/>
                  <a:pt x="3437" y="17239"/>
                  <a:pt x="3437" y="17553"/>
                </a:cubicBezTo>
                <a:cubicBezTo>
                  <a:pt x="3437" y="17864"/>
                  <a:pt x="3688" y="18117"/>
                  <a:pt x="4002" y="18117"/>
                </a:cubicBezTo>
                <a:lnTo>
                  <a:pt x="15325" y="18117"/>
                </a:lnTo>
                <a:cubicBezTo>
                  <a:pt x="15639" y="18117"/>
                  <a:pt x="15889" y="17864"/>
                  <a:pt x="15889" y="17553"/>
                </a:cubicBezTo>
                <a:cubicBezTo>
                  <a:pt x="15889" y="17239"/>
                  <a:pt x="15639" y="16985"/>
                  <a:pt x="15325" y="16985"/>
                </a:cubicBezTo>
                <a:lnTo>
                  <a:pt x="13468" y="16985"/>
                </a:lnTo>
                <a:lnTo>
                  <a:pt x="12713" y="14720"/>
                </a:lnTo>
                <a:lnTo>
                  <a:pt x="17628" y="14720"/>
                </a:lnTo>
                <a:cubicBezTo>
                  <a:pt x="18565" y="14720"/>
                  <a:pt x="19325" y="13960"/>
                  <a:pt x="19325" y="13024"/>
                </a:cubicBezTo>
                <a:lnTo>
                  <a:pt x="19325" y="1701"/>
                </a:lnTo>
                <a:cubicBezTo>
                  <a:pt x="19325" y="762"/>
                  <a:pt x="18565" y="1"/>
                  <a:pt x="17628" y="1"/>
                </a:cubicBezTo>
                <a:close/>
              </a:path>
            </a:pathLst>
          </a:custGeom>
          <a:solidFill>
            <a:srgbClr val="000000"/>
          </a:solidFill>
          <a:ln>
            <a:solidFill>
              <a:srgbClr val="000000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5" name="Google Shape;1235;p39"/>
          <p:cNvGrpSpPr/>
          <p:nvPr/>
        </p:nvGrpSpPr>
        <p:grpSpPr>
          <a:xfrm>
            <a:off x="4955558" y="3364489"/>
            <a:ext cx="1345206" cy="505921"/>
            <a:chOff x="5543550" y="3224212"/>
            <a:chExt cx="1101184" cy="414146"/>
          </a:xfrm>
        </p:grpSpPr>
        <p:grpSp>
          <p:nvGrpSpPr>
            <p:cNvPr id="1236" name="Google Shape;1236;p39"/>
            <p:cNvGrpSpPr/>
            <p:nvPr/>
          </p:nvGrpSpPr>
          <p:grpSpPr>
            <a:xfrm>
              <a:off x="5543550" y="3224212"/>
              <a:ext cx="1101089" cy="32194"/>
              <a:chOff x="5543550" y="3224212"/>
              <a:chExt cx="1101089" cy="32194"/>
            </a:xfrm>
          </p:grpSpPr>
          <p:sp>
            <p:nvSpPr>
              <p:cNvPr id="1237" name="Google Shape;1237;p39"/>
              <p:cNvSpPr/>
              <p:nvPr/>
            </p:nvSpPr>
            <p:spPr>
              <a:xfrm>
                <a:off x="5543550" y="3224212"/>
                <a:ext cx="32194" cy="32194"/>
              </a:xfrm>
              <a:custGeom>
                <a:avLst/>
                <a:gdLst/>
                <a:ahLst/>
                <a:cxnLst/>
                <a:rect l="l" t="t" r="r" b="b"/>
                <a:pathLst>
                  <a:path w="32194" h="32194" extrusionOk="0">
                    <a:moveTo>
                      <a:pt x="32195" y="16097"/>
                    </a:moveTo>
                    <a:cubicBezTo>
                      <a:pt x="32195" y="24955"/>
                      <a:pt x="24955" y="32195"/>
                      <a:pt x="16097" y="32195"/>
                    </a:cubicBezTo>
                    <a:cubicBezTo>
                      <a:pt x="7239" y="32195"/>
                      <a:pt x="0" y="24955"/>
                      <a:pt x="0" y="16097"/>
                    </a:cubicBezTo>
                    <a:cubicBezTo>
                      <a:pt x="0" y="7239"/>
                      <a:pt x="7239" y="0"/>
                      <a:pt x="16097" y="0"/>
                    </a:cubicBezTo>
                    <a:cubicBezTo>
                      <a:pt x="24955" y="0"/>
                      <a:pt x="32195" y="7239"/>
                      <a:pt x="32195" y="1609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8" name="Google Shape;1238;p39"/>
              <p:cNvSpPr/>
              <p:nvPr/>
            </p:nvSpPr>
            <p:spPr>
              <a:xfrm>
                <a:off x="5721762" y="3224212"/>
                <a:ext cx="32194" cy="32194"/>
              </a:xfrm>
              <a:custGeom>
                <a:avLst/>
                <a:gdLst/>
                <a:ahLst/>
                <a:cxnLst/>
                <a:rect l="l" t="t" r="r" b="b"/>
                <a:pathLst>
                  <a:path w="32194" h="32194" extrusionOk="0">
                    <a:moveTo>
                      <a:pt x="32195" y="16097"/>
                    </a:moveTo>
                    <a:cubicBezTo>
                      <a:pt x="32195" y="24988"/>
                      <a:pt x="24988" y="32195"/>
                      <a:pt x="16097" y="32195"/>
                    </a:cubicBezTo>
                    <a:cubicBezTo>
                      <a:pt x="7207" y="32195"/>
                      <a:pt x="0" y="24988"/>
                      <a:pt x="0" y="16097"/>
                    </a:cubicBezTo>
                    <a:cubicBezTo>
                      <a:pt x="0" y="7207"/>
                      <a:pt x="7207" y="0"/>
                      <a:pt x="16097" y="0"/>
                    </a:cubicBezTo>
                    <a:cubicBezTo>
                      <a:pt x="24988" y="0"/>
                      <a:pt x="32195" y="7207"/>
                      <a:pt x="32195" y="1609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9" name="Google Shape;1239;p39"/>
              <p:cNvSpPr/>
              <p:nvPr/>
            </p:nvSpPr>
            <p:spPr>
              <a:xfrm>
                <a:off x="5899880" y="3224212"/>
                <a:ext cx="32194" cy="32194"/>
              </a:xfrm>
              <a:custGeom>
                <a:avLst/>
                <a:gdLst/>
                <a:ahLst/>
                <a:cxnLst/>
                <a:rect l="l" t="t" r="r" b="b"/>
                <a:pathLst>
                  <a:path w="32194" h="32194" extrusionOk="0">
                    <a:moveTo>
                      <a:pt x="32195" y="16097"/>
                    </a:moveTo>
                    <a:cubicBezTo>
                      <a:pt x="32195" y="24988"/>
                      <a:pt x="24988" y="32195"/>
                      <a:pt x="16097" y="32195"/>
                    </a:cubicBezTo>
                    <a:cubicBezTo>
                      <a:pt x="7207" y="32195"/>
                      <a:pt x="0" y="24988"/>
                      <a:pt x="0" y="16097"/>
                    </a:cubicBezTo>
                    <a:cubicBezTo>
                      <a:pt x="0" y="7207"/>
                      <a:pt x="7207" y="0"/>
                      <a:pt x="16097" y="0"/>
                    </a:cubicBezTo>
                    <a:cubicBezTo>
                      <a:pt x="24988" y="0"/>
                      <a:pt x="32195" y="7207"/>
                      <a:pt x="32195" y="1609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0" name="Google Shape;1240;p39"/>
              <p:cNvSpPr/>
              <p:nvPr/>
            </p:nvSpPr>
            <p:spPr>
              <a:xfrm>
                <a:off x="6078092" y="3224212"/>
                <a:ext cx="32194" cy="32194"/>
              </a:xfrm>
              <a:custGeom>
                <a:avLst/>
                <a:gdLst/>
                <a:ahLst/>
                <a:cxnLst/>
                <a:rect l="l" t="t" r="r" b="b"/>
                <a:pathLst>
                  <a:path w="32194" h="32194" extrusionOk="0">
                    <a:moveTo>
                      <a:pt x="32195" y="16097"/>
                    </a:moveTo>
                    <a:cubicBezTo>
                      <a:pt x="32195" y="24955"/>
                      <a:pt x="24956" y="32195"/>
                      <a:pt x="16097" y="32195"/>
                    </a:cubicBezTo>
                    <a:cubicBezTo>
                      <a:pt x="7239" y="32195"/>
                      <a:pt x="0" y="24955"/>
                      <a:pt x="0" y="16097"/>
                    </a:cubicBezTo>
                    <a:cubicBezTo>
                      <a:pt x="0" y="7239"/>
                      <a:pt x="7239" y="0"/>
                      <a:pt x="16097" y="0"/>
                    </a:cubicBezTo>
                    <a:cubicBezTo>
                      <a:pt x="24956" y="0"/>
                      <a:pt x="32195" y="7239"/>
                      <a:pt x="32195" y="1609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1" name="Google Shape;1241;p39"/>
              <p:cNvSpPr/>
              <p:nvPr/>
            </p:nvSpPr>
            <p:spPr>
              <a:xfrm>
                <a:off x="6256210" y="3224212"/>
                <a:ext cx="32194" cy="32194"/>
              </a:xfrm>
              <a:custGeom>
                <a:avLst/>
                <a:gdLst/>
                <a:ahLst/>
                <a:cxnLst/>
                <a:rect l="l" t="t" r="r" b="b"/>
                <a:pathLst>
                  <a:path w="32194" h="32194" extrusionOk="0">
                    <a:moveTo>
                      <a:pt x="32194" y="16097"/>
                    </a:moveTo>
                    <a:cubicBezTo>
                      <a:pt x="32194" y="24988"/>
                      <a:pt x="24987" y="32195"/>
                      <a:pt x="16097" y="32195"/>
                    </a:cubicBezTo>
                    <a:cubicBezTo>
                      <a:pt x="7207" y="32195"/>
                      <a:pt x="0" y="24988"/>
                      <a:pt x="0" y="16097"/>
                    </a:cubicBezTo>
                    <a:cubicBezTo>
                      <a:pt x="0" y="7207"/>
                      <a:pt x="7207" y="0"/>
                      <a:pt x="16097" y="0"/>
                    </a:cubicBezTo>
                    <a:cubicBezTo>
                      <a:pt x="24987" y="0"/>
                      <a:pt x="32194" y="7207"/>
                      <a:pt x="32194" y="1609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2" name="Google Shape;1242;p39"/>
              <p:cNvSpPr/>
              <p:nvPr/>
            </p:nvSpPr>
            <p:spPr>
              <a:xfrm>
                <a:off x="6434328" y="3224212"/>
                <a:ext cx="32194" cy="32194"/>
              </a:xfrm>
              <a:custGeom>
                <a:avLst/>
                <a:gdLst/>
                <a:ahLst/>
                <a:cxnLst/>
                <a:rect l="l" t="t" r="r" b="b"/>
                <a:pathLst>
                  <a:path w="32194" h="32194" extrusionOk="0">
                    <a:moveTo>
                      <a:pt x="32195" y="16097"/>
                    </a:moveTo>
                    <a:cubicBezTo>
                      <a:pt x="32195" y="24988"/>
                      <a:pt x="24988" y="32195"/>
                      <a:pt x="16097" y="32195"/>
                    </a:cubicBezTo>
                    <a:cubicBezTo>
                      <a:pt x="7207" y="32195"/>
                      <a:pt x="0" y="24988"/>
                      <a:pt x="0" y="16097"/>
                    </a:cubicBezTo>
                    <a:cubicBezTo>
                      <a:pt x="0" y="7207"/>
                      <a:pt x="7207" y="0"/>
                      <a:pt x="16097" y="0"/>
                    </a:cubicBezTo>
                    <a:cubicBezTo>
                      <a:pt x="24988" y="0"/>
                      <a:pt x="32195" y="7207"/>
                      <a:pt x="32195" y="1609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3" name="Google Shape;1243;p39"/>
              <p:cNvSpPr/>
              <p:nvPr/>
            </p:nvSpPr>
            <p:spPr>
              <a:xfrm>
                <a:off x="6612445" y="3224212"/>
                <a:ext cx="32194" cy="32194"/>
              </a:xfrm>
              <a:custGeom>
                <a:avLst/>
                <a:gdLst/>
                <a:ahLst/>
                <a:cxnLst/>
                <a:rect l="l" t="t" r="r" b="b"/>
                <a:pathLst>
                  <a:path w="32194" h="32194" extrusionOk="0">
                    <a:moveTo>
                      <a:pt x="32194" y="16097"/>
                    </a:moveTo>
                    <a:cubicBezTo>
                      <a:pt x="32194" y="24988"/>
                      <a:pt x="24988" y="32195"/>
                      <a:pt x="16097" y="32195"/>
                    </a:cubicBezTo>
                    <a:cubicBezTo>
                      <a:pt x="7207" y="32195"/>
                      <a:pt x="0" y="24988"/>
                      <a:pt x="0" y="16097"/>
                    </a:cubicBezTo>
                    <a:cubicBezTo>
                      <a:pt x="0" y="7207"/>
                      <a:pt x="7207" y="0"/>
                      <a:pt x="16097" y="0"/>
                    </a:cubicBezTo>
                    <a:cubicBezTo>
                      <a:pt x="24988" y="0"/>
                      <a:pt x="32194" y="7207"/>
                      <a:pt x="32194" y="1609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44" name="Google Shape;1244;p39"/>
            <p:cNvGrpSpPr/>
            <p:nvPr/>
          </p:nvGrpSpPr>
          <p:grpSpPr>
            <a:xfrm>
              <a:off x="5543550" y="3351561"/>
              <a:ext cx="1101184" cy="32194"/>
              <a:chOff x="5543550" y="3351561"/>
              <a:chExt cx="1101184" cy="32194"/>
            </a:xfrm>
          </p:grpSpPr>
          <p:sp>
            <p:nvSpPr>
              <p:cNvPr id="1245" name="Google Shape;1245;p39"/>
              <p:cNvSpPr/>
              <p:nvPr/>
            </p:nvSpPr>
            <p:spPr>
              <a:xfrm>
                <a:off x="5543550" y="3351561"/>
                <a:ext cx="32194" cy="32194"/>
              </a:xfrm>
              <a:custGeom>
                <a:avLst/>
                <a:gdLst/>
                <a:ahLst/>
                <a:cxnLst/>
                <a:rect l="l" t="t" r="r" b="b"/>
                <a:pathLst>
                  <a:path w="32194" h="32194" extrusionOk="0">
                    <a:moveTo>
                      <a:pt x="32195" y="16097"/>
                    </a:moveTo>
                    <a:cubicBezTo>
                      <a:pt x="32195" y="24955"/>
                      <a:pt x="24955" y="32195"/>
                      <a:pt x="16097" y="32195"/>
                    </a:cubicBezTo>
                    <a:cubicBezTo>
                      <a:pt x="7239" y="32195"/>
                      <a:pt x="0" y="24955"/>
                      <a:pt x="0" y="16097"/>
                    </a:cubicBezTo>
                    <a:cubicBezTo>
                      <a:pt x="0" y="7239"/>
                      <a:pt x="7239" y="0"/>
                      <a:pt x="16097" y="0"/>
                    </a:cubicBezTo>
                    <a:cubicBezTo>
                      <a:pt x="24955" y="0"/>
                      <a:pt x="32195" y="7239"/>
                      <a:pt x="32195" y="1609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6" name="Google Shape;1246;p39"/>
              <p:cNvSpPr/>
              <p:nvPr/>
            </p:nvSpPr>
            <p:spPr>
              <a:xfrm>
                <a:off x="5721762" y="3351561"/>
                <a:ext cx="32194" cy="32194"/>
              </a:xfrm>
              <a:custGeom>
                <a:avLst/>
                <a:gdLst/>
                <a:ahLst/>
                <a:cxnLst/>
                <a:rect l="l" t="t" r="r" b="b"/>
                <a:pathLst>
                  <a:path w="32194" h="32194" extrusionOk="0">
                    <a:moveTo>
                      <a:pt x="32195" y="16097"/>
                    </a:moveTo>
                    <a:cubicBezTo>
                      <a:pt x="32195" y="24955"/>
                      <a:pt x="24956" y="32195"/>
                      <a:pt x="16097" y="32195"/>
                    </a:cubicBezTo>
                    <a:cubicBezTo>
                      <a:pt x="7239" y="32195"/>
                      <a:pt x="0" y="24955"/>
                      <a:pt x="0" y="16097"/>
                    </a:cubicBezTo>
                    <a:cubicBezTo>
                      <a:pt x="0" y="7239"/>
                      <a:pt x="7239" y="0"/>
                      <a:pt x="16097" y="0"/>
                    </a:cubicBezTo>
                    <a:cubicBezTo>
                      <a:pt x="24956" y="0"/>
                      <a:pt x="32195" y="7239"/>
                      <a:pt x="32195" y="1609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7" name="Google Shape;1247;p39"/>
              <p:cNvSpPr/>
              <p:nvPr/>
            </p:nvSpPr>
            <p:spPr>
              <a:xfrm>
                <a:off x="5899880" y="3351561"/>
                <a:ext cx="32194" cy="32194"/>
              </a:xfrm>
              <a:custGeom>
                <a:avLst/>
                <a:gdLst/>
                <a:ahLst/>
                <a:cxnLst/>
                <a:rect l="l" t="t" r="r" b="b"/>
                <a:pathLst>
                  <a:path w="32194" h="32194" extrusionOk="0">
                    <a:moveTo>
                      <a:pt x="32195" y="16097"/>
                    </a:moveTo>
                    <a:cubicBezTo>
                      <a:pt x="32195" y="24955"/>
                      <a:pt x="24955" y="32195"/>
                      <a:pt x="16097" y="32195"/>
                    </a:cubicBezTo>
                    <a:cubicBezTo>
                      <a:pt x="7239" y="32195"/>
                      <a:pt x="0" y="24955"/>
                      <a:pt x="0" y="16097"/>
                    </a:cubicBezTo>
                    <a:cubicBezTo>
                      <a:pt x="0" y="7239"/>
                      <a:pt x="7239" y="0"/>
                      <a:pt x="16097" y="0"/>
                    </a:cubicBezTo>
                    <a:cubicBezTo>
                      <a:pt x="24955" y="0"/>
                      <a:pt x="32195" y="7239"/>
                      <a:pt x="32195" y="1609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8" name="Google Shape;1248;p39"/>
              <p:cNvSpPr/>
              <p:nvPr/>
            </p:nvSpPr>
            <p:spPr>
              <a:xfrm>
                <a:off x="6078092" y="3351561"/>
                <a:ext cx="32194" cy="32194"/>
              </a:xfrm>
              <a:custGeom>
                <a:avLst/>
                <a:gdLst/>
                <a:ahLst/>
                <a:cxnLst/>
                <a:rect l="l" t="t" r="r" b="b"/>
                <a:pathLst>
                  <a:path w="32194" h="32194" extrusionOk="0">
                    <a:moveTo>
                      <a:pt x="32195" y="16097"/>
                    </a:moveTo>
                    <a:cubicBezTo>
                      <a:pt x="32195" y="24955"/>
                      <a:pt x="24956" y="32195"/>
                      <a:pt x="16097" y="32195"/>
                    </a:cubicBezTo>
                    <a:cubicBezTo>
                      <a:pt x="7239" y="32195"/>
                      <a:pt x="0" y="24955"/>
                      <a:pt x="0" y="16097"/>
                    </a:cubicBezTo>
                    <a:cubicBezTo>
                      <a:pt x="0" y="7239"/>
                      <a:pt x="7239" y="0"/>
                      <a:pt x="16097" y="0"/>
                    </a:cubicBezTo>
                    <a:cubicBezTo>
                      <a:pt x="24956" y="0"/>
                      <a:pt x="32195" y="7239"/>
                      <a:pt x="32195" y="1609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9" name="Google Shape;1249;p39"/>
              <p:cNvSpPr/>
              <p:nvPr/>
            </p:nvSpPr>
            <p:spPr>
              <a:xfrm>
                <a:off x="6256210" y="3351561"/>
                <a:ext cx="32194" cy="32194"/>
              </a:xfrm>
              <a:custGeom>
                <a:avLst/>
                <a:gdLst/>
                <a:ahLst/>
                <a:cxnLst/>
                <a:rect l="l" t="t" r="r" b="b"/>
                <a:pathLst>
                  <a:path w="32194" h="32194" extrusionOk="0">
                    <a:moveTo>
                      <a:pt x="32194" y="16097"/>
                    </a:moveTo>
                    <a:cubicBezTo>
                      <a:pt x="32194" y="24955"/>
                      <a:pt x="24956" y="32195"/>
                      <a:pt x="16097" y="32195"/>
                    </a:cubicBezTo>
                    <a:cubicBezTo>
                      <a:pt x="7239" y="32195"/>
                      <a:pt x="0" y="24955"/>
                      <a:pt x="0" y="16097"/>
                    </a:cubicBezTo>
                    <a:cubicBezTo>
                      <a:pt x="0" y="7239"/>
                      <a:pt x="7239" y="0"/>
                      <a:pt x="16097" y="0"/>
                    </a:cubicBezTo>
                    <a:cubicBezTo>
                      <a:pt x="24956" y="0"/>
                      <a:pt x="32194" y="7239"/>
                      <a:pt x="32194" y="1609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0" name="Google Shape;1250;p39"/>
              <p:cNvSpPr/>
              <p:nvPr/>
            </p:nvSpPr>
            <p:spPr>
              <a:xfrm>
                <a:off x="6434327" y="3351561"/>
                <a:ext cx="32194" cy="32194"/>
              </a:xfrm>
              <a:custGeom>
                <a:avLst/>
                <a:gdLst/>
                <a:ahLst/>
                <a:cxnLst/>
                <a:rect l="l" t="t" r="r" b="b"/>
                <a:pathLst>
                  <a:path w="32194" h="32194" extrusionOk="0">
                    <a:moveTo>
                      <a:pt x="32195" y="16097"/>
                    </a:moveTo>
                    <a:cubicBezTo>
                      <a:pt x="32195" y="24955"/>
                      <a:pt x="24956" y="32195"/>
                      <a:pt x="16097" y="32195"/>
                    </a:cubicBezTo>
                    <a:cubicBezTo>
                      <a:pt x="7239" y="32195"/>
                      <a:pt x="0" y="24955"/>
                      <a:pt x="0" y="16097"/>
                    </a:cubicBezTo>
                    <a:cubicBezTo>
                      <a:pt x="0" y="7239"/>
                      <a:pt x="7239" y="0"/>
                      <a:pt x="16097" y="0"/>
                    </a:cubicBezTo>
                    <a:cubicBezTo>
                      <a:pt x="24956" y="0"/>
                      <a:pt x="32195" y="7239"/>
                      <a:pt x="32195" y="1609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1" name="Google Shape;1251;p39"/>
              <p:cNvSpPr/>
              <p:nvPr/>
            </p:nvSpPr>
            <p:spPr>
              <a:xfrm>
                <a:off x="6612540" y="3351561"/>
                <a:ext cx="32194" cy="32194"/>
              </a:xfrm>
              <a:custGeom>
                <a:avLst/>
                <a:gdLst/>
                <a:ahLst/>
                <a:cxnLst/>
                <a:rect l="l" t="t" r="r" b="b"/>
                <a:pathLst>
                  <a:path w="32194" h="32194" extrusionOk="0">
                    <a:moveTo>
                      <a:pt x="32194" y="16097"/>
                    </a:moveTo>
                    <a:cubicBezTo>
                      <a:pt x="32194" y="24955"/>
                      <a:pt x="24955" y="32195"/>
                      <a:pt x="16097" y="32195"/>
                    </a:cubicBezTo>
                    <a:cubicBezTo>
                      <a:pt x="7239" y="32195"/>
                      <a:pt x="0" y="24955"/>
                      <a:pt x="0" y="16097"/>
                    </a:cubicBezTo>
                    <a:cubicBezTo>
                      <a:pt x="0" y="7239"/>
                      <a:pt x="7239" y="0"/>
                      <a:pt x="16097" y="0"/>
                    </a:cubicBezTo>
                    <a:cubicBezTo>
                      <a:pt x="24955" y="0"/>
                      <a:pt x="32194" y="7239"/>
                      <a:pt x="32194" y="1609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52" name="Google Shape;1252;p39"/>
            <p:cNvGrpSpPr/>
            <p:nvPr/>
          </p:nvGrpSpPr>
          <p:grpSpPr>
            <a:xfrm>
              <a:off x="5543550" y="3478815"/>
              <a:ext cx="1101089" cy="32194"/>
              <a:chOff x="5543550" y="3478815"/>
              <a:chExt cx="1101089" cy="32194"/>
            </a:xfrm>
          </p:grpSpPr>
          <p:sp>
            <p:nvSpPr>
              <p:cNvPr id="1253" name="Google Shape;1253;p39"/>
              <p:cNvSpPr/>
              <p:nvPr/>
            </p:nvSpPr>
            <p:spPr>
              <a:xfrm>
                <a:off x="5543550" y="3478815"/>
                <a:ext cx="32194" cy="32194"/>
              </a:xfrm>
              <a:custGeom>
                <a:avLst/>
                <a:gdLst/>
                <a:ahLst/>
                <a:cxnLst/>
                <a:rect l="l" t="t" r="r" b="b"/>
                <a:pathLst>
                  <a:path w="32194" h="32194" extrusionOk="0">
                    <a:moveTo>
                      <a:pt x="32195" y="16097"/>
                    </a:moveTo>
                    <a:cubicBezTo>
                      <a:pt x="32195" y="24956"/>
                      <a:pt x="24955" y="32195"/>
                      <a:pt x="16097" y="32195"/>
                    </a:cubicBezTo>
                    <a:cubicBezTo>
                      <a:pt x="7239" y="32195"/>
                      <a:pt x="0" y="24956"/>
                      <a:pt x="0" y="16097"/>
                    </a:cubicBezTo>
                    <a:cubicBezTo>
                      <a:pt x="0" y="7239"/>
                      <a:pt x="7239" y="0"/>
                      <a:pt x="16097" y="0"/>
                    </a:cubicBezTo>
                    <a:cubicBezTo>
                      <a:pt x="24955" y="0"/>
                      <a:pt x="32195" y="7239"/>
                      <a:pt x="32195" y="1609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4" name="Google Shape;1254;p39"/>
              <p:cNvSpPr/>
              <p:nvPr/>
            </p:nvSpPr>
            <p:spPr>
              <a:xfrm>
                <a:off x="5721762" y="3478815"/>
                <a:ext cx="32194" cy="32194"/>
              </a:xfrm>
              <a:custGeom>
                <a:avLst/>
                <a:gdLst/>
                <a:ahLst/>
                <a:cxnLst/>
                <a:rect l="l" t="t" r="r" b="b"/>
                <a:pathLst>
                  <a:path w="32194" h="32194" extrusionOk="0">
                    <a:moveTo>
                      <a:pt x="32195" y="16097"/>
                    </a:moveTo>
                    <a:cubicBezTo>
                      <a:pt x="32195" y="24988"/>
                      <a:pt x="24988" y="32195"/>
                      <a:pt x="16097" y="32195"/>
                    </a:cubicBezTo>
                    <a:cubicBezTo>
                      <a:pt x="7207" y="32195"/>
                      <a:pt x="0" y="24988"/>
                      <a:pt x="0" y="16097"/>
                    </a:cubicBezTo>
                    <a:cubicBezTo>
                      <a:pt x="0" y="7207"/>
                      <a:pt x="7207" y="0"/>
                      <a:pt x="16097" y="0"/>
                    </a:cubicBezTo>
                    <a:cubicBezTo>
                      <a:pt x="24988" y="0"/>
                      <a:pt x="32195" y="7207"/>
                      <a:pt x="32195" y="1609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5" name="Google Shape;1255;p39"/>
              <p:cNvSpPr/>
              <p:nvPr/>
            </p:nvSpPr>
            <p:spPr>
              <a:xfrm>
                <a:off x="5899880" y="3478815"/>
                <a:ext cx="32194" cy="32194"/>
              </a:xfrm>
              <a:custGeom>
                <a:avLst/>
                <a:gdLst/>
                <a:ahLst/>
                <a:cxnLst/>
                <a:rect l="l" t="t" r="r" b="b"/>
                <a:pathLst>
                  <a:path w="32194" h="32194" extrusionOk="0">
                    <a:moveTo>
                      <a:pt x="32195" y="16097"/>
                    </a:moveTo>
                    <a:cubicBezTo>
                      <a:pt x="32195" y="24988"/>
                      <a:pt x="24988" y="32195"/>
                      <a:pt x="16097" y="32195"/>
                    </a:cubicBezTo>
                    <a:cubicBezTo>
                      <a:pt x="7207" y="32195"/>
                      <a:pt x="0" y="24988"/>
                      <a:pt x="0" y="16097"/>
                    </a:cubicBezTo>
                    <a:cubicBezTo>
                      <a:pt x="0" y="7207"/>
                      <a:pt x="7207" y="0"/>
                      <a:pt x="16097" y="0"/>
                    </a:cubicBezTo>
                    <a:cubicBezTo>
                      <a:pt x="24988" y="0"/>
                      <a:pt x="32195" y="7207"/>
                      <a:pt x="32195" y="1609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6" name="Google Shape;1256;p39"/>
              <p:cNvSpPr/>
              <p:nvPr/>
            </p:nvSpPr>
            <p:spPr>
              <a:xfrm>
                <a:off x="6078092" y="3478815"/>
                <a:ext cx="32194" cy="32194"/>
              </a:xfrm>
              <a:custGeom>
                <a:avLst/>
                <a:gdLst/>
                <a:ahLst/>
                <a:cxnLst/>
                <a:rect l="l" t="t" r="r" b="b"/>
                <a:pathLst>
                  <a:path w="32194" h="32194" extrusionOk="0">
                    <a:moveTo>
                      <a:pt x="32195" y="16097"/>
                    </a:moveTo>
                    <a:cubicBezTo>
                      <a:pt x="32195" y="24956"/>
                      <a:pt x="24956" y="32195"/>
                      <a:pt x="16097" y="32195"/>
                    </a:cubicBezTo>
                    <a:cubicBezTo>
                      <a:pt x="7239" y="32195"/>
                      <a:pt x="0" y="24956"/>
                      <a:pt x="0" y="16097"/>
                    </a:cubicBezTo>
                    <a:cubicBezTo>
                      <a:pt x="0" y="7239"/>
                      <a:pt x="7239" y="0"/>
                      <a:pt x="16097" y="0"/>
                    </a:cubicBezTo>
                    <a:cubicBezTo>
                      <a:pt x="24956" y="0"/>
                      <a:pt x="32195" y="7239"/>
                      <a:pt x="32195" y="1609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7" name="Google Shape;1257;p39"/>
              <p:cNvSpPr/>
              <p:nvPr/>
            </p:nvSpPr>
            <p:spPr>
              <a:xfrm>
                <a:off x="6256210" y="3478815"/>
                <a:ext cx="32194" cy="32194"/>
              </a:xfrm>
              <a:custGeom>
                <a:avLst/>
                <a:gdLst/>
                <a:ahLst/>
                <a:cxnLst/>
                <a:rect l="l" t="t" r="r" b="b"/>
                <a:pathLst>
                  <a:path w="32194" h="32194" extrusionOk="0">
                    <a:moveTo>
                      <a:pt x="32194" y="16097"/>
                    </a:moveTo>
                    <a:cubicBezTo>
                      <a:pt x="32194" y="24988"/>
                      <a:pt x="24987" y="32195"/>
                      <a:pt x="16097" y="32195"/>
                    </a:cubicBezTo>
                    <a:cubicBezTo>
                      <a:pt x="7207" y="32195"/>
                      <a:pt x="0" y="24988"/>
                      <a:pt x="0" y="16097"/>
                    </a:cubicBezTo>
                    <a:cubicBezTo>
                      <a:pt x="0" y="7207"/>
                      <a:pt x="7207" y="0"/>
                      <a:pt x="16097" y="0"/>
                    </a:cubicBezTo>
                    <a:cubicBezTo>
                      <a:pt x="24987" y="0"/>
                      <a:pt x="32194" y="7207"/>
                      <a:pt x="32194" y="1609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8" name="Google Shape;1258;p39"/>
              <p:cNvSpPr/>
              <p:nvPr/>
            </p:nvSpPr>
            <p:spPr>
              <a:xfrm>
                <a:off x="6434328" y="3478815"/>
                <a:ext cx="32194" cy="32194"/>
              </a:xfrm>
              <a:custGeom>
                <a:avLst/>
                <a:gdLst/>
                <a:ahLst/>
                <a:cxnLst/>
                <a:rect l="l" t="t" r="r" b="b"/>
                <a:pathLst>
                  <a:path w="32194" h="32194" extrusionOk="0">
                    <a:moveTo>
                      <a:pt x="32195" y="16097"/>
                    </a:moveTo>
                    <a:cubicBezTo>
                      <a:pt x="32195" y="24988"/>
                      <a:pt x="24988" y="32195"/>
                      <a:pt x="16097" y="32195"/>
                    </a:cubicBezTo>
                    <a:cubicBezTo>
                      <a:pt x="7207" y="32195"/>
                      <a:pt x="0" y="24988"/>
                      <a:pt x="0" y="16097"/>
                    </a:cubicBezTo>
                    <a:cubicBezTo>
                      <a:pt x="0" y="7207"/>
                      <a:pt x="7207" y="0"/>
                      <a:pt x="16097" y="0"/>
                    </a:cubicBezTo>
                    <a:cubicBezTo>
                      <a:pt x="24988" y="0"/>
                      <a:pt x="32195" y="7207"/>
                      <a:pt x="32195" y="1609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9" name="Google Shape;1259;p39"/>
              <p:cNvSpPr/>
              <p:nvPr/>
            </p:nvSpPr>
            <p:spPr>
              <a:xfrm>
                <a:off x="6612445" y="3478815"/>
                <a:ext cx="32194" cy="32194"/>
              </a:xfrm>
              <a:custGeom>
                <a:avLst/>
                <a:gdLst/>
                <a:ahLst/>
                <a:cxnLst/>
                <a:rect l="l" t="t" r="r" b="b"/>
                <a:pathLst>
                  <a:path w="32194" h="32194" extrusionOk="0">
                    <a:moveTo>
                      <a:pt x="32194" y="16097"/>
                    </a:moveTo>
                    <a:cubicBezTo>
                      <a:pt x="32194" y="24988"/>
                      <a:pt x="24988" y="32195"/>
                      <a:pt x="16097" y="32195"/>
                    </a:cubicBezTo>
                    <a:cubicBezTo>
                      <a:pt x="7207" y="32195"/>
                      <a:pt x="0" y="24988"/>
                      <a:pt x="0" y="16097"/>
                    </a:cubicBezTo>
                    <a:cubicBezTo>
                      <a:pt x="0" y="7207"/>
                      <a:pt x="7207" y="0"/>
                      <a:pt x="16097" y="0"/>
                    </a:cubicBezTo>
                    <a:cubicBezTo>
                      <a:pt x="24988" y="0"/>
                      <a:pt x="32194" y="7207"/>
                      <a:pt x="32194" y="1609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60" name="Google Shape;1260;p39"/>
            <p:cNvGrpSpPr/>
            <p:nvPr/>
          </p:nvGrpSpPr>
          <p:grpSpPr>
            <a:xfrm>
              <a:off x="5543550" y="3606164"/>
              <a:ext cx="1101184" cy="32194"/>
              <a:chOff x="5543550" y="3606164"/>
              <a:chExt cx="1101184" cy="32194"/>
            </a:xfrm>
          </p:grpSpPr>
          <p:sp>
            <p:nvSpPr>
              <p:cNvPr id="1261" name="Google Shape;1261;p39"/>
              <p:cNvSpPr/>
              <p:nvPr/>
            </p:nvSpPr>
            <p:spPr>
              <a:xfrm>
                <a:off x="5543550" y="3606164"/>
                <a:ext cx="32194" cy="32194"/>
              </a:xfrm>
              <a:custGeom>
                <a:avLst/>
                <a:gdLst/>
                <a:ahLst/>
                <a:cxnLst/>
                <a:rect l="l" t="t" r="r" b="b"/>
                <a:pathLst>
                  <a:path w="32194" h="32194" extrusionOk="0">
                    <a:moveTo>
                      <a:pt x="32195" y="16097"/>
                    </a:moveTo>
                    <a:cubicBezTo>
                      <a:pt x="32195" y="24956"/>
                      <a:pt x="24955" y="32195"/>
                      <a:pt x="16097" y="32195"/>
                    </a:cubicBezTo>
                    <a:cubicBezTo>
                      <a:pt x="7239" y="32195"/>
                      <a:pt x="0" y="24956"/>
                      <a:pt x="0" y="16097"/>
                    </a:cubicBezTo>
                    <a:cubicBezTo>
                      <a:pt x="0" y="7239"/>
                      <a:pt x="7239" y="0"/>
                      <a:pt x="16097" y="0"/>
                    </a:cubicBezTo>
                    <a:cubicBezTo>
                      <a:pt x="24955" y="0"/>
                      <a:pt x="32195" y="7239"/>
                      <a:pt x="32195" y="1609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2" name="Google Shape;1262;p39"/>
              <p:cNvSpPr/>
              <p:nvPr/>
            </p:nvSpPr>
            <p:spPr>
              <a:xfrm>
                <a:off x="5721762" y="3606164"/>
                <a:ext cx="32194" cy="32194"/>
              </a:xfrm>
              <a:custGeom>
                <a:avLst/>
                <a:gdLst/>
                <a:ahLst/>
                <a:cxnLst/>
                <a:rect l="l" t="t" r="r" b="b"/>
                <a:pathLst>
                  <a:path w="32194" h="32194" extrusionOk="0">
                    <a:moveTo>
                      <a:pt x="32195" y="16097"/>
                    </a:moveTo>
                    <a:cubicBezTo>
                      <a:pt x="32195" y="24956"/>
                      <a:pt x="24956" y="32195"/>
                      <a:pt x="16097" y="32195"/>
                    </a:cubicBezTo>
                    <a:cubicBezTo>
                      <a:pt x="7239" y="32195"/>
                      <a:pt x="0" y="24956"/>
                      <a:pt x="0" y="16097"/>
                    </a:cubicBezTo>
                    <a:cubicBezTo>
                      <a:pt x="0" y="7239"/>
                      <a:pt x="7239" y="0"/>
                      <a:pt x="16097" y="0"/>
                    </a:cubicBezTo>
                    <a:cubicBezTo>
                      <a:pt x="24956" y="0"/>
                      <a:pt x="32195" y="7239"/>
                      <a:pt x="32195" y="1609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3" name="Google Shape;1263;p39"/>
              <p:cNvSpPr/>
              <p:nvPr/>
            </p:nvSpPr>
            <p:spPr>
              <a:xfrm>
                <a:off x="5899880" y="3606164"/>
                <a:ext cx="32194" cy="32194"/>
              </a:xfrm>
              <a:custGeom>
                <a:avLst/>
                <a:gdLst/>
                <a:ahLst/>
                <a:cxnLst/>
                <a:rect l="l" t="t" r="r" b="b"/>
                <a:pathLst>
                  <a:path w="32194" h="32194" extrusionOk="0">
                    <a:moveTo>
                      <a:pt x="32195" y="16097"/>
                    </a:moveTo>
                    <a:cubicBezTo>
                      <a:pt x="32195" y="24956"/>
                      <a:pt x="24955" y="32195"/>
                      <a:pt x="16097" y="32195"/>
                    </a:cubicBezTo>
                    <a:cubicBezTo>
                      <a:pt x="7239" y="32195"/>
                      <a:pt x="0" y="24956"/>
                      <a:pt x="0" y="16097"/>
                    </a:cubicBezTo>
                    <a:cubicBezTo>
                      <a:pt x="0" y="7239"/>
                      <a:pt x="7239" y="0"/>
                      <a:pt x="16097" y="0"/>
                    </a:cubicBezTo>
                    <a:cubicBezTo>
                      <a:pt x="24955" y="0"/>
                      <a:pt x="32195" y="7239"/>
                      <a:pt x="32195" y="1609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4" name="Google Shape;1264;p39"/>
              <p:cNvSpPr/>
              <p:nvPr/>
            </p:nvSpPr>
            <p:spPr>
              <a:xfrm>
                <a:off x="6078092" y="3606164"/>
                <a:ext cx="32194" cy="32194"/>
              </a:xfrm>
              <a:custGeom>
                <a:avLst/>
                <a:gdLst/>
                <a:ahLst/>
                <a:cxnLst/>
                <a:rect l="l" t="t" r="r" b="b"/>
                <a:pathLst>
                  <a:path w="32194" h="32194" extrusionOk="0">
                    <a:moveTo>
                      <a:pt x="32195" y="16097"/>
                    </a:moveTo>
                    <a:cubicBezTo>
                      <a:pt x="32195" y="24956"/>
                      <a:pt x="24956" y="32195"/>
                      <a:pt x="16097" y="32195"/>
                    </a:cubicBezTo>
                    <a:cubicBezTo>
                      <a:pt x="7239" y="32195"/>
                      <a:pt x="0" y="24956"/>
                      <a:pt x="0" y="16097"/>
                    </a:cubicBezTo>
                    <a:cubicBezTo>
                      <a:pt x="0" y="7239"/>
                      <a:pt x="7239" y="0"/>
                      <a:pt x="16097" y="0"/>
                    </a:cubicBezTo>
                    <a:cubicBezTo>
                      <a:pt x="24956" y="0"/>
                      <a:pt x="32195" y="7239"/>
                      <a:pt x="32195" y="1609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5" name="Google Shape;1265;p39"/>
              <p:cNvSpPr/>
              <p:nvPr/>
            </p:nvSpPr>
            <p:spPr>
              <a:xfrm>
                <a:off x="6256210" y="3606164"/>
                <a:ext cx="32194" cy="32194"/>
              </a:xfrm>
              <a:custGeom>
                <a:avLst/>
                <a:gdLst/>
                <a:ahLst/>
                <a:cxnLst/>
                <a:rect l="l" t="t" r="r" b="b"/>
                <a:pathLst>
                  <a:path w="32194" h="32194" extrusionOk="0">
                    <a:moveTo>
                      <a:pt x="32194" y="16097"/>
                    </a:moveTo>
                    <a:cubicBezTo>
                      <a:pt x="32194" y="24956"/>
                      <a:pt x="24956" y="32195"/>
                      <a:pt x="16097" y="32195"/>
                    </a:cubicBezTo>
                    <a:cubicBezTo>
                      <a:pt x="7239" y="32195"/>
                      <a:pt x="0" y="24956"/>
                      <a:pt x="0" y="16097"/>
                    </a:cubicBezTo>
                    <a:cubicBezTo>
                      <a:pt x="0" y="7239"/>
                      <a:pt x="7239" y="0"/>
                      <a:pt x="16097" y="0"/>
                    </a:cubicBezTo>
                    <a:cubicBezTo>
                      <a:pt x="24956" y="0"/>
                      <a:pt x="32194" y="7239"/>
                      <a:pt x="32194" y="1609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6" name="Google Shape;1266;p39"/>
              <p:cNvSpPr/>
              <p:nvPr/>
            </p:nvSpPr>
            <p:spPr>
              <a:xfrm>
                <a:off x="6434327" y="3606164"/>
                <a:ext cx="32194" cy="32194"/>
              </a:xfrm>
              <a:custGeom>
                <a:avLst/>
                <a:gdLst/>
                <a:ahLst/>
                <a:cxnLst/>
                <a:rect l="l" t="t" r="r" b="b"/>
                <a:pathLst>
                  <a:path w="32194" h="32194" extrusionOk="0">
                    <a:moveTo>
                      <a:pt x="32195" y="16097"/>
                    </a:moveTo>
                    <a:cubicBezTo>
                      <a:pt x="32195" y="24956"/>
                      <a:pt x="24956" y="32195"/>
                      <a:pt x="16097" y="32195"/>
                    </a:cubicBezTo>
                    <a:cubicBezTo>
                      <a:pt x="7239" y="32195"/>
                      <a:pt x="0" y="24956"/>
                      <a:pt x="0" y="16097"/>
                    </a:cubicBezTo>
                    <a:cubicBezTo>
                      <a:pt x="0" y="7239"/>
                      <a:pt x="7239" y="0"/>
                      <a:pt x="16097" y="0"/>
                    </a:cubicBezTo>
                    <a:cubicBezTo>
                      <a:pt x="24956" y="0"/>
                      <a:pt x="32195" y="7239"/>
                      <a:pt x="32195" y="1609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7" name="Google Shape;1267;p39"/>
              <p:cNvSpPr/>
              <p:nvPr/>
            </p:nvSpPr>
            <p:spPr>
              <a:xfrm>
                <a:off x="6612540" y="3606164"/>
                <a:ext cx="32194" cy="32194"/>
              </a:xfrm>
              <a:custGeom>
                <a:avLst/>
                <a:gdLst/>
                <a:ahLst/>
                <a:cxnLst/>
                <a:rect l="l" t="t" r="r" b="b"/>
                <a:pathLst>
                  <a:path w="32194" h="32194" extrusionOk="0">
                    <a:moveTo>
                      <a:pt x="32194" y="16097"/>
                    </a:moveTo>
                    <a:cubicBezTo>
                      <a:pt x="32194" y="24956"/>
                      <a:pt x="24955" y="32195"/>
                      <a:pt x="16097" y="32195"/>
                    </a:cubicBezTo>
                    <a:cubicBezTo>
                      <a:pt x="7239" y="32195"/>
                      <a:pt x="0" y="24956"/>
                      <a:pt x="0" y="16097"/>
                    </a:cubicBezTo>
                    <a:cubicBezTo>
                      <a:pt x="0" y="7239"/>
                      <a:pt x="7239" y="0"/>
                      <a:pt x="16097" y="0"/>
                    </a:cubicBezTo>
                    <a:cubicBezTo>
                      <a:pt x="24955" y="0"/>
                      <a:pt x="32194" y="7239"/>
                      <a:pt x="32194" y="1609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269" name="Google Shape;1269;p39"/>
          <p:cNvSpPr/>
          <p:nvPr/>
        </p:nvSpPr>
        <p:spPr>
          <a:xfrm>
            <a:off x="0" y="2636694"/>
            <a:ext cx="5451900" cy="978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270" name="Google Shape;1270;p39"/>
          <p:cNvSpPr txBox="1">
            <a:spLocks noGrp="1"/>
          </p:cNvSpPr>
          <p:nvPr>
            <p:ph type="subTitle" idx="1"/>
          </p:nvPr>
        </p:nvSpPr>
        <p:spPr>
          <a:xfrm>
            <a:off x="212271" y="2910306"/>
            <a:ext cx="5000319" cy="43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/>
              <a:t>Let’s get to work </a:t>
            </a:r>
            <a:endParaRPr sz="2000" b="1" dirty="0"/>
          </a:p>
        </p:txBody>
      </p:sp>
      <p:pic>
        <p:nvPicPr>
          <p:cNvPr id="5122" name="Picture 2" descr="Download Hugging Face Emoji | Emoji Island">
            <a:extLst>
              <a:ext uri="{FF2B5EF4-FFF2-40B4-BE49-F238E27FC236}">
                <a16:creationId xmlns:a16="http://schemas.microsoft.com/office/drawing/2014/main" id="{F40CEEF8-DC3D-33B9-1957-E88D25941F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2304" y="2636694"/>
            <a:ext cx="978300" cy="97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58438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Google Shape;1165;p35"/>
          <p:cNvSpPr txBox="1">
            <a:spLocks noGrp="1"/>
          </p:cNvSpPr>
          <p:nvPr>
            <p:ph type="subTitle" idx="1"/>
          </p:nvPr>
        </p:nvSpPr>
        <p:spPr>
          <a:xfrm>
            <a:off x="2051936" y="2266205"/>
            <a:ext cx="4598243" cy="46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/>
              <a:t>You need to upload the app to server to be able to use it online</a:t>
            </a:r>
            <a:endParaRPr b="0" dirty="0"/>
          </a:p>
        </p:txBody>
      </p:sp>
      <p:sp>
        <p:nvSpPr>
          <p:cNvPr id="1168" name="Google Shape;1168;p3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Last but not least </a:t>
            </a:r>
            <a:endParaRPr dirty="0"/>
          </a:p>
        </p:txBody>
      </p:sp>
      <p:sp>
        <p:nvSpPr>
          <p:cNvPr id="19" name="Google Shape;11131;p67">
            <a:extLst>
              <a:ext uri="{FF2B5EF4-FFF2-40B4-BE49-F238E27FC236}">
                <a16:creationId xmlns:a16="http://schemas.microsoft.com/office/drawing/2014/main" id="{39C053FE-8FCC-FCDF-734A-A490CED6D3B8}"/>
              </a:ext>
            </a:extLst>
          </p:cNvPr>
          <p:cNvSpPr/>
          <p:nvPr/>
        </p:nvSpPr>
        <p:spPr>
          <a:xfrm>
            <a:off x="1556167" y="2134585"/>
            <a:ext cx="426499" cy="421914"/>
          </a:xfrm>
          <a:custGeom>
            <a:avLst/>
            <a:gdLst/>
            <a:ahLst/>
            <a:cxnLst/>
            <a:rect l="l" t="t" r="r" b="b"/>
            <a:pathLst>
              <a:path w="11816" h="11689" extrusionOk="0">
                <a:moveTo>
                  <a:pt x="7026" y="757"/>
                </a:moveTo>
                <a:lnTo>
                  <a:pt x="7026" y="2710"/>
                </a:lnTo>
                <a:lnTo>
                  <a:pt x="5829" y="2710"/>
                </a:lnTo>
                <a:cubicBezTo>
                  <a:pt x="5924" y="2332"/>
                  <a:pt x="6081" y="1954"/>
                  <a:pt x="6176" y="1702"/>
                </a:cubicBezTo>
                <a:cubicBezTo>
                  <a:pt x="6428" y="1229"/>
                  <a:pt x="6711" y="914"/>
                  <a:pt x="7026" y="757"/>
                </a:cubicBezTo>
                <a:close/>
                <a:moveTo>
                  <a:pt x="7688" y="757"/>
                </a:moveTo>
                <a:cubicBezTo>
                  <a:pt x="8003" y="914"/>
                  <a:pt x="8287" y="1229"/>
                  <a:pt x="8507" y="1702"/>
                </a:cubicBezTo>
                <a:cubicBezTo>
                  <a:pt x="8665" y="2017"/>
                  <a:pt x="8791" y="2364"/>
                  <a:pt x="8854" y="2710"/>
                </a:cubicBezTo>
                <a:lnTo>
                  <a:pt x="7688" y="2710"/>
                </a:lnTo>
                <a:lnTo>
                  <a:pt x="7688" y="757"/>
                </a:lnTo>
                <a:close/>
                <a:moveTo>
                  <a:pt x="8917" y="977"/>
                </a:moveTo>
                <a:cubicBezTo>
                  <a:pt x="9704" y="1387"/>
                  <a:pt x="10334" y="1954"/>
                  <a:pt x="10712" y="2710"/>
                </a:cubicBezTo>
                <a:lnTo>
                  <a:pt x="9578" y="2710"/>
                </a:lnTo>
                <a:cubicBezTo>
                  <a:pt x="9452" y="2206"/>
                  <a:pt x="9295" y="1765"/>
                  <a:pt x="9106" y="1387"/>
                </a:cubicBezTo>
                <a:cubicBezTo>
                  <a:pt x="9011" y="1261"/>
                  <a:pt x="8948" y="1103"/>
                  <a:pt x="8917" y="977"/>
                </a:cubicBezTo>
                <a:close/>
                <a:moveTo>
                  <a:pt x="5798" y="1009"/>
                </a:moveTo>
                <a:lnTo>
                  <a:pt x="5798" y="1009"/>
                </a:lnTo>
                <a:cubicBezTo>
                  <a:pt x="5703" y="1135"/>
                  <a:pt x="5640" y="1261"/>
                  <a:pt x="5609" y="1418"/>
                </a:cubicBezTo>
                <a:cubicBezTo>
                  <a:pt x="5388" y="1796"/>
                  <a:pt x="5231" y="2269"/>
                  <a:pt x="5136" y="2742"/>
                </a:cubicBezTo>
                <a:lnTo>
                  <a:pt x="3970" y="2742"/>
                </a:lnTo>
                <a:cubicBezTo>
                  <a:pt x="4380" y="1954"/>
                  <a:pt x="5042" y="1387"/>
                  <a:pt x="5798" y="1009"/>
                </a:cubicBezTo>
                <a:close/>
                <a:moveTo>
                  <a:pt x="5010" y="3435"/>
                </a:moveTo>
                <a:cubicBezTo>
                  <a:pt x="4978" y="3750"/>
                  <a:pt x="4915" y="4096"/>
                  <a:pt x="4915" y="4443"/>
                </a:cubicBezTo>
                <a:cubicBezTo>
                  <a:pt x="4978" y="4789"/>
                  <a:pt x="4978" y="5167"/>
                  <a:pt x="5010" y="5482"/>
                </a:cubicBezTo>
                <a:lnTo>
                  <a:pt x="3718" y="5482"/>
                </a:lnTo>
                <a:cubicBezTo>
                  <a:pt x="3624" y="5167"/>
                  <a:pt x="3561" y="4789"/>
                  <a:pt x="3561" y="4443"/>
                </a:cubicBezTo>
                <a:cubicBezTo>
                  <a:pt x="3561" y="4096"/>
                  <a:pt x="3592" y="3750"/>
                  <a:pt x="3718" y="3435"/>
                </a:cubicBezTo>
                <a:close/>
                <a:moveTo>
                  <a:pt x="7026" y="3435"/>
                </a:moveTo>
                <a:lnTo>
                  <a:pt x="7026" y="5482"/>
                </a:lnTo>
                <a:lnTo>
                  <a:pt x="5703" y="5482"/>
                </a:lnTo>
                <a:cubicBezTo>
                  <a:pt x="5672" y="5136"/>
                  <a:pt x="5640" y="4789"/>
                  <a:pt x="5640" y="4443"/>
                </a:cubicBezTo>
                <a:cubicBezTo>
                  <a:pt x="5640" y="4096"/>
                  <a:pt x="5672" y="3718"/>
                  <a:pt x="5703" y="3435"/>
                </a:cubicBezTo>
                <a:close/>
                <a:moveTo>
                  <a:pt x="8980" y="3435"/>
                </a:moveTo>
                <a:cubicBezTo>
                  <a:pt x="9011" y="3750"/>
                  <a:pt x="9074" y="4096"/>
                  <a:pt x="9074" y="4443"/>
                </a:cubicBezTo>
                <a:cubicBezTo>
                  <a:pt x="9074" y="4789"/>
                  <a:pt x="9011" y="5167"/>
                  <a:pt x="8980" y="5482"/>
                </a:cubicBezTo>
                <a:lnTo>
                  <a:pt x="7688" y="5482"/>
                </a:lnTo>
                <a:lnTo>
                  <a:pt x="7688" y="3435"/>
                </a:lnTo>
                <a:close/>
                <a:moveTo>
                  <a:pt x="10996" y="3435"/>
                </a:moveTo>
                <a:cubicBezTo>
                  <a:pt x="11059" y="3750"/>
                  <a:pt x="11153" y="4096"/>
                  <a:pt x="11153" y="4443"/>
                </a:cubicBezTo>
                <a:cubicBezTo>
                  <a:pt x="11153" y="4789"/>
                  <a:pt x="11122" y="5167"/>
                  <a:pt x="10996" y="5482"/>
                </a:cubicBezTo>
                <a:lnTo>
                  <a:pt x="9704" y="5482"/>
                </a:lnTo>
                <a:cubicBezTo>
                  <a:pt x="9736" y="5136"/>
                  <a:pt x="9767" y="4789"/>
                  <a:pt x="9767" y="4443"/>
                </a:cubicBezTo>
                <a:cubicBezTo>
                  <a:pt x="9736" y="4096"/>
                  <a:pt x="9736" y="3750"/>
                  <a:pt x="9704" y="3435"/>
                </a:cubicBezTo>
                <a:close/>
                <a:moveTo>
                  <a:pt x="5136" y="6144"/>
                </a:moveTo>
                <a:cubicBezTo>
                  <a:pt x="5231" y="6648"/>
                  <a:pt x="5388" y="7089"/>
                  <a:pt x="5609" y="7467"/>
                </a:cubicBezTo>
                <a:cubicBezTo>
                  <a:pt x="5672" y="7593"/>
                  <a:pt x="5766" y="7751"/>
                  <a:pt x="5798" y="7877"/>
                </a:cubicBezTo>
                <a:cubicBezTo>
                  <a:pt x="5042" y="7530"/>
                  <a:pt x="4380" y="6932"/>
                  <a:pt x="3970" y="6144"/>
                </a:cubicBezTo>
                <a:close/>
                <a:moveTo>
                  <a:pt x="10712" y="6144"/>
                </a:moveTo>
                <a:cubicBezTo>
                  <a:pt x="10334" y="6932"/>
                  <a:pt x="9704" y="7530"/>
                  <a:pt x="8917" y="7877"/>
                </a:cubicBezTo>
                <a:cubicBezTo>
                  <a:pt x="8980" y="7751"/>
                  <a:pt x="9074" y="7625"/>
                  <a:pt x="9106" y="7467"/>
                </a:cubicBezTo>
                <a:cubicBezTo>
                  <a:pt x="9295" y="7089"/>
                  <a:pt x="9452" y="6617"/>
                  <a:pt x="9578" y="6144"/>
                </a:cubicBezTo>
                <a:close/>
                <a:moveTo>
                  <a:pt x="7026" y="6144"/>
                </a:moveTo>
                <a:lnTo>
                  <a:pt x="7026" y="8097"/>
                </a:lnTo>
                <a:cubicBezTo>
                  <a:pt x="6743" y="7940"/>
                  <a:pt x="6428" y="7625"/>
                  <a:pt x="6239" y="7152"/>
                </a:cubicBezTo>
                <a:cubicBezTo>
                  <a:pt x="6081" y="6837"/>
                  <a:pt x="5955" y="6491"/>
                  <a:pt x="5861" y="6144"/>
                </a:cubicBezTo>
                <a:close/>
                <a:moveTo>
                  <a:pt x="8854" y="6144"/>
                </a:moveTo>
                <a:cubicBezTo>
                  <a:pt x="8791" y="6522"/>
                  <a:pt x="8633" y="6900"/>
                  <a:pt x="8507" y="7152"/>
                </a:cubicBezTo>
                <a:cubicBezTo>
                  <a:pt x="8287" y="7688"/>
                  <a:pt x="8003" y="8003"/>
                  <a:pt x="7688" y="8097"/>
                </a:cubicBezTo>
                <a:lnTo>
                  <a:pt x="7688" y="6144"/>
                </a:lnTo>
                <a:close/>
                <a:moveTo>
                  <a:pt x="2726" y="8759"/>
                </a:moveTo>
                <a:cubicBezTo>
                  <a:pt x="2813" y="8759"/>
                  <a:pt x="2899" y="8790"/>
                  <a:pt x="2962" y="8853"/>
                </a:cubicBezTo>
                <a:cubicBezTo>
                  <a:pt x="3088" y="8980"/>
                  <a:pt x="3088" y="9169"/>
                  <a:pt x="2962" y="9326"/>
                </a:cubicBezTo>
                <a:lnTo>
                  <a:pt x="1387" y="10901"/>
                </a:lnTo>
                <a:cubicBezTo>
                  <a:pt x="1324" y="10964"/>
                  <a:pt x="1237" y="10996"/>
                  <a:pt x="1151" y="10996"/>
                </a:cubicBezTo>
                <a:cubicBezTo>
                  <a:pt x="1064" y="10996"/>
                  <a:pt x="977" y="10964"/>
                  <a:pt x="914" y="10901"/>
                </a:cubicBezTo>
                <a:cubicBezTo>
                  <a:pt x="788" y="10775"/>
                  <a:pt x="788" y="10555"/>
                  <a:pt x="914" y="10429"/>
                </a:cubicBezTo>
                <a:lnTo>
                  <a:pt x="2490" y="8853"/>
                </a:lnTo>
                <a:cubicBezTo>
                  <a:pt x="2553" y="8790"/>
                  <a:pt x="2639" y="8759"/>
                  <a:pt x="2726" y="8759"/>
                </a:cubicBezTo>
                <a:close/>
                <a:moveTo>
                  <a:pt x="7373" y="1"/>
                </a:moveTo>
                <a:cubicBezTo>
                  <a:pt x="4915" y="1"/>
                  <a:pt x="2931" y="1985"/>
                  <a:pt x="2931" y="4443"/>
                </a:cubicBezTo>
                <a:cubicBezTo>
                  <a:pt x="2931" y="5514"/>
                  <a:pt x="3309" y="6522"/>
                  <a:pt x="4002" y="7310"/>
                </a:cubicBezTo>
                <a:lnTo>
                  <a:pt x="3151" y="8160"/>
                </a:lnTo>
                <a:cubicBezTo>
                  <a:pt x="3011" y="8079"/>
                  <a:pt x="2858" y="8040"/>
                  <a:pt x="2705" y="8040"/>
                </a:cubicBezTo>
                <a:cubicBezTo>
                  <a:pt x="2445" y="8040"/>
                  <a:pt x="2184" y="8151"/>
                  <a:pt x="1986" y="8349"/>
                </a:cubicBezTo>
                <a:lnTo>
                  <a:pt x="410" y="9925"/>
                </a:lnTo>
                <a:cubicBezTo>
                  <a:pt x="1" y="10303"/>
                  <a:pt x="1" y="10996"/>
                  <a:pt x="410" y="11374"/>
                </a:cubicBezTo>
                <a:cubicBezTo>
                  <a:pt x="599" y="11563"/>
                  <a:pt x="883" y="11689"/>
                  <a:pt x="1103" y="11689"/>
                </a:cubicBezTo>
                <a:cubicBezTo>
                  <a:pt x="1387" y="11689"/>
                  <a:pt x="1607" y="11563"/>
                  <a:pt x="1828" y="11374"/>
                </a:cubicBezTo>
                <a:lnTo>
                  <a:pt x="3403" y="9799"/>
                </a:lnTo>
                <a:cubicBezTo>
                  <a:pt x="3718" y="9484"/>
                  <a:pt x="3781" y="9011"/>
                  <a:pt x="3592" y="8633"/>
                </a:cubicBezTo>
                <a:lnTo>
                  <a:pt x="4411" y="7782"/>
                </a:lnTo>
                <a:cubicBezTo>
                  <a:pt x="5199" y="8444"/>
                  <a:pt x="6207" y="8853"/>
                  <a:pt x="7278" y="8853"/>
                </a:cubicBezTo>
                <a:cubicBezTo>
                  <a:pt x="7298" y="8854"/>
                  <a:pt x="7318" y="8854"/>
                  <a:pt x="7338" y="8854"/>
                </a:cubicBezTo>
                <a:cubicBezTo>
                  <a:pt x="9830" y="8854"/>
                  <a:pt x="11815" y="6881"/>
                  <a:pt x="11815" y="4443"/>
                </a:cubicBezTo>
                <a:cubicBezTo>
                  <a:pt x="11815" y="2017"/>
                  <a:pt x="9799" y="1"/>
                  <a:pt x="7373" y="1"/>
                </a:cubicBezTo>
                <a:close/>
              </a:path>
            </a:pathLst>
          </a:custGeom>
          <a:solidFill>
            <a:srgbClr val="000000"/>
          </a:solidFill>
          <a:ln>
            <a:solidFill>
              <a:srgbClr val="000000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80949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Google Shape;1165;p35"/>
          <p:cNvSpPr txBox="1">
            <a:spLocks noGrp="1"/>
          </p:cNvSpPr>
          <p:nvPr>
            <p:ph type="subTitle" idx="1"/>
          </p:nvPr>
        </p:nvSpPr>
        <p:spPr>
          <a:xfrm>
            <a:off x="1982666" y="2134585"/>
            <a:ext cx="3614570" cy="46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/>
              <a:t>Be aware of privacy!</a:t>
            </a:r>
            <a:endParaRPr b="0" dirty="0"/>
          </a:p>
        </p:txBody>
      </p:sp>
      <p:sp>
        <p:nvSpPr>
          <p:cNvPr id="1168" name="Google Shape;1168;p3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Last but not least </a:t>
            </a:r>
            <a:endParaRPr dirty="0"/>
          </a:p>
        </p:txBody>
      </p:sp>
      <p:grpSp>
        <p:nvGrpSpPr>
          <p:cNvPr id="7" name="Google Shape;9973;p63">
            <a:extLst>
              <a:ext uri="{FF2B5EF4-FFF2-40B4-BE49-F238E27FC236}">
                <a16:creationId xmlns:a16="http://schemas.microsoft.com/office/drawing/2014/main" id="{0E9501AE-6D39-485C-81FA-3594BEB8E937}"/>
              </a:ext>
            </a:extLst>
          </p:cNvPr>
          <p:cNvGrpSpPr/>
          <p:nvPr/>
        </p:nvGrpSpPr>
        <p:grpSpPr>
          <a:xfrm>
            <a:off x="1543426" y="2134585"/>
            <a:ext cx="375378" cy="367397"/>
            <a:chOff x="-63669700" y="2646600"/>
            <a:chExt cx="324525" cy="317625"/>
          </a:xfrm>
          <a:solidFill>
            <a:srgbClr val="000000"/>
          </a:solidFill>
        </p:grpSpPr>
        <p:sp>
          <p:nvSpPr>
            <p:cNvPr id="8" name="Google Shape;9974;p63">
              <a:extLst>
                <a:ext uri="{FF2B5EF4-FFF2-40B4-BE49-F238E27FC236}">
                  <a16:creationId xmlns:a16="http://schemas.microsoft.com/office/drawing/2014/main" id="{C7ABE770-0098-D649-7AC6-A42540B47F0A}"/>
                </a:ext>
              </a:extLst>
            </p:cNvPr>
            <p:cNvSpPr/>
            <p:nvPr/>
          </p:nvSpPr>
          <p:spPr>
            <a:xfrm>
              <a:off x="-63669700" y="2646600"/>
              <a:ext cx="324525" cy="317550"/>
            </a:xfrm>
            <a:custGeom>
              <a:avLst/>
              <a:gdLst/>
              <a:ahLst/>
              <a:cxnLst/>
              <a:rect l="l" t="t" r="r" b="b"/>
              <a:pathLst>
                <a:path w="12981" h="12702" extrusionOk="0">
                  <a:moveTo>
                    <a:pt x="6947" y="867"/>
                  </a:moveTo>
                  <a:cubicBezTo>
                    <a:pt x="7058" y="867"/>
                    <a:pt x="7168" y="906"/>
                    <a:pt x="7247" y="985"/>
                  </a:cubicBezTo>
                  <a:cubicBezTo>
                    <a:pt x="7404" y="1143"/>
                    <a:pt x="7404" y="1426"/>
                    <a:pt x="7247" y="1584"/>
                  </a:cubicBezTo>
                  <a:lnTo>
                    <a:pt x="5199" y="3632"/>
                  </a:lnTo>
                  <a:cubicBezTo>
                    <a:pt x="5120" y="3710"/>
                    <a:pt x="5010" y="3750"/>
                    <a:pt x="4900" y="3750"/>
                  </a:cubicBezTo>
                  <a:cubicBezTo>
                    <a:pt x="4789" y="3750"/>
                    <a:pt x="4679" y="3710"/>
                    <a:pt x="4600" y="3632"/>
                  </a:cubicBezTo>
                  <a:cubicBezTo>
                    <a:pt x="4443" y="3474"/>
                    <a:pt x="4443" y="3190"/>
                    <a:pt x="4600" y="3033"/>
                  </a:cubicBezTo>
                  <a:lnTo>
                    <a:pt x="6648" y="985"/>
                  </a:lnTo>
                  <a:cubicBezTo>
                    <a:pt x="6727" y="906"/>
                    <a:pt x="6837" y="867"/>
                    <a:pt x="6947" y="867"/>
                  </a:cubicBezTo>
                  <a:close/>
                  <a:moveTo>
                    <a:pt x="7530" y="2434"/>
                  </a:moveTo>
                  <a:lnTo>
                    <a:pt x="10429" y="5364"/>
                  </a:lnTo>
                  <a:lnTo>
                    <a:pt x="8979" y="6814"/>
                  </a:lnTo>
                  <a:lnTo>
                    <a:pt x="6050" y="3884"/>
                  </a:lnTo>
                  <a:lnTo>
                    <a:pt x="7530" y="2434"/>
                  </a:lnTo>
                  <a:close/>
                  <a:moveTo>
                    <a:pt x="6648" y="5679"/>
                  </a:moveTo>
                  <a:lnTo>
                    <a:pt x="7247" y="6246"/>
                  </a:lnTo>
                  <a:lnTo>
                    <a:pt x="5482" y="8042"/>
                  </a:lnTo>
                  <a:lnTo>
                    <a:pt x="4884" y="7444"/>
                  </a:lnTo>
                  <a:lnTo>
                    <a:pt x="6648" y="5679"/>
                  </a:lnTo>
                  <a:close/>
                  <a:moveTo>
                    <a:pt x="11642" y="5561"/>
                  </a:moveTo>
                  <a:cubicBezTo>
                    <a:pt x="11752" y="5561"/>
                    <a:pt x="11862" y="5601"/>
                    <a:pt x="11941" y="5679"/>
                  </a:cubicBezTo>
                  <a:cubicBezTo>
                    <a:pt x="12098" y="5837"/>
                    <a:pt x="12098" y="6089"/>
                    <a:pt x="11941" y="6246"/>
                  </a:cubicBezTo>
                  <a:lnTo>
                    <a:pt x="9893" y="8294"/>
                  </a:lnTo>
                  <a:cubicBezTo>
                    <a:pt x="9814" y="8373"/>
                    <a:pt x="9704" y="8412"/>
                    <a:pt x="9594" y="8412"/>
                  </a:cubicBezTo>
                  <a:cubicBezTo>
                    <a:pt x="9484" y="8412"/>
                    <a:pt x="9373" y="8373"/>
                    <a:pt x="9295" y="8294"/>
                  </a:cubicBezTo>
                  <a:cubicBezTo>
                    <a:pt x="9137" y="8137"/>
                    <a:pt x="9137" y="7885"/>
                    <a:pt x="9295" y="7727"/>
                  </a:cubicBezTo>
                  <a:lnTo>
                    <a:pt x="11342" y="5679"/>
                  </a:lnTo>
                  <a:cubicBezTo>
                    <a:pt x="11421" y="5601"/>
                    <a:pt x="11531" y="5561"/>
                    <a:pt x="11642" y="5561"/>
                  </a:cubicBezTo>
                  <a:close/>
                  <a:moveTo>
                    <a:pt x="4065" y="7664"/>
                  </a:moveTo>
                  <a:lnTo>
                    <a:pt x="5230" y="8861"/>
                  </a:lnTo>
                  <a:lnTo>
                    <a:pt x="2426" y="11665"/>
                  </a:lnTo>
                  <a:cubicBezTo>
                    <a:pt x="2269" y="11823"/>
                    <a:pt x="2064" y="11902"/>
                    <a:pt x="1855" y="11902"/>
                  </a:cubicBezTo>
                  <a:cubicBezTo>
                    <a:pt x="1647" y="11902"/>
                    <a:pt x="1434" y="11823"/>
                    <a:pt x="1261" y="11665"/>
                  </a:cubicBezTo>
                  <a:cubicBezTo>
                    <a:pt x="914" y="11350"/>
                    <a:pt x="914" y="10783"/>
                    <a:pt x="1261" y="10468"/>
                  </a:cubicBezTo>
                  <a:lnTo>
                    <a:pt x="4065" y="7664"/>
                  </a:lnTo>
                  <a:close/>
                  <a:moveTo>
                    <a:pt x="6971" y="1"/>
                  </a:moveTo>
                  <a:cubicBezTo>
                    <a:pt x="6648" y="1"/>
                    <a:pt x="6317" y="119"/>
                    <a:pt x="6050" y="355"/>
                  </a:cubicBezTo>
                  <a:lnTo>
                    <a:pt x="4002" y="2403"/>
                  </a:lnTo>
                  <a:cubicBezTo>
                    <a:pt x="3529" y="2875"/>
                    <a:pt x="3529" y="3663"/>
                    <a:pt x="4002" y="4167"/>
                  </a:cubicBezTo>
                  <a:cubicBezTo>
                    <a:pt x="4258" y="4424"/>
                    <a:pt x="4564" y="4544"/>
                    <a:pt x="4874" y="4544"/>
                  </a:cubicBezTo>
                  <a:cubicBezTo>
                    <a:pt x="5058" y="4544"/>
                    <a:pt x="5243" y="4501"/>
                    <a:pt x="5419" y="4419"/>
                  </a:cubicBezTo>
                  <a:lnTo>
                    <a:pt x="6081" y="5018"/>
                  </a:lnTo>
                  <a:lnTo>
                    <a:pt x="4285" y="6814"/>
                  </a:lnTo>
                  <a:cubicBezTo>
                    <a:pt x="4206" y="6735"/>
                    <a:pt x="4096" y="6695"/>
                    <a:pt x="3990" y="6695"/>
                  </a:cubicBezTo>
                  <a:cubicBezTo>
                    <a:pt x="3884" y="6695"/>
                    <a:pt x="3781" y="6735"/>
                    <a:pt x="3718" y="6814"/>
                  </a:cubicBezTo>
                  <a:lnTo>
                    <a:pt x="631" y="9869"/>
                  </a:lnTo>
                  <a:cubicBezTo>
                    <a:pt x="1" y="10500"/>
                    <a:pt x="1" y="11571"/>
                    <a:pt x="631" y="12201"/>
                  </a:cubicBezTo>
                  <a:cubicBezTo>
                    <a:pt x="965" y="12536"/>
                    <a:pt x="1405" y="12701"/>
                    <a:pt x="1840" y="12701"/>
                  </a:cubicBezTo>
                  <a:cubicBezTo>
                    <a:pt x="2264" y="12701"/>
                    <a:pt x="2682" y="12544"/>
                    <a:pt x="2994" y="12232"/>
                  </a:cubicBezTo>
                  <a:lnTo>
                    <a:pt x="6050" y="9176"/>
                  </a:lnTo>
                  <a:cubicBezTo>
                    <a:pt x="6207" y="9019"/>
                    <a:pt x="6207" y="8735"/>
                    <a:pt x="6050" y="8578"/>
                  </a:cubicBezTo>
                  <a:lnTo>
                    <a:pt x="7845" y="6814"/>
                  </a:lnTo>
                  <a:lnTo>
                    <a:pt x="8475" y="7444"/>
                  </a:lnTo>
                  <a:cubicBezTo>
                    <a:pt x="8255" y="7853"/>
                    <a:pt x="8318" y="8452"/>
                    <a:pt x="8696" y="8861"/>
                  </a:cubicBezTo>
                  <a:cubicBezTo>
                    <a:pt x="8932" y="9098"/>
                    <a:pt x="9247" y="9216"/>
                    <a:pt x="9566" y="9216"/>
                  </a:cubicBezTo>
                  <a:cubicBezTo>
                    <a:pt x="9885" y="9216"/>
                    <a:pt x="10208" y="9098"/>
                    <a:pt x="10460" y="8861"/>
                  </a:cubicBezTo>
                  <a:lnTo>
                    <a:pt x="12508" y="6814"/>
                  </a:lnTo>
                  <a:cubicBezTo>
                    <a:pt x="12981" y="6341"/>
                    <a:pt x="12981" y="5553"/>
                    <a:pt x="12508" y="5018"/>
                  </a:cubicBezTo>
                  <a:cubicBezTo>
                    <a:pt x="12274" y="4784"/>
                    <a:pt x="11979" y="4670"/>
                    <a:pt x="11669" y="4670"/>
                  </a:cubicBezTo>
                  <a:cubicBezTo>
                    <a:pt x="11479" y="4670"/>
                    <a:pt x="11282" y="4713"/>
                    <a:pt x="11090" y="4797"/>
                  </a:cubicBezTo>
                  <a:lnTo>
                    <a:pt x="8066" y="1773"/>
                  </a:lnTo>
                  <a:cubicBezTo>
                    <a:pt x="8255" y="1332"/>
                    <a:pt x="8223" y="733"/>
                    <a:pt x="7845" y="355"/>
                  </a:cubicBezTo>
                  <a:cubicBezTo>
                    <a:pt x="7609" y="119"/>
                    <a:pt x="7294" y="1"/>
                    <a:pt x="6971" y="1"/>
                  </a:cubicBezTo>
                  <a:close/>
                </a:path>
              </a:pathLst>
            </a:custGeom>
            <a:grpFill/>
            <a:ln>
              <a:solidFill>
                <a:srgbClr val="00000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endParaRPr>
            </a:p>
          </p:txBody>
        </p:sp>
        <p:sp>
          <p:nvSpPr>
            <p:cNvPr id="9" name="Google Shape;9975;p63">
              <a:extLst>
                <a:ext uri="{FF2B5EF4-FFF2-40B4-BE49-F238E27FC236}">
                  <a16:creationId xmlns:a16="http://schemas.microsoft.com/office/drawing/2014/main" id="{DB8DF22C-E6A7-30D4-DE0F-2CD850889767}"/>
                </a:ext>
              </a:extLst>
            </p:cNvPr>
            <p:cNvSpPr/>
            <p:nvPr/>
          </p:nvSpPr>
          <p:spPr>
            <a:xfrm>
              <a:off x="-63532650" y="2901200"/>
              <a:ext cx="185900" cy="63025"/>
            </a:xfrm>
            <a:custGeom>
              <a:avLst/>
              <a:gdLst/>
              <a:ahLst/>
              <a:cxnLst/>
              <a:rect l="l" t="t" r="r" b="b"/>
              <a:pathLst>
                <a:path w="7436" h="2521" extrusionOk="0">
                  <a:moveTo>
                    <a:pt x="5356" y="851"/>
                  </a:moveTo>
                  <a:cubicBezTo>
                    <a:pt x="5577" y="851"/>
                    <a:pt x="5734" y="1040"/>
                    <a:pt x="5734" y="1261"/>
                  </a:cubicBezTo>
                  <a:lnTo>
                    <a:pt x="5734" y="1702"/>
                  </a:lnTo>
                  <a:lnTo>
                    <a:pt x="1607" y="1702"/>
                  </a:lnTo>
                  <a:lnTo>
                    <a:pt x="1607" y="1261"/>
                  </a:lnTo>
                  <a:cubicBezTo>
                    <a:pt x="1607" y="1040"/>
                    <a:pt x="1796" y="851"/>
                    <a:pt x="2048" y="851"/>
                  </a:cubicBezTo>
                  <a:close/>
                  <a:moveTo>
                    <a:pt x="2048" y="1"/>
                  </a:moveTo>
                  <a:cubicBezTo>
                    <a:pt x="1355" y="1"/>
                    <a:pt x="788" y="568"/>
                    <a:pt x="788" y="1261"/>
                  </a:cubicBezTo>
                  <a:lnTo>
                    <a:pt x="788" y="1702"/>
                  </a:lnTo>
                  <a:lnTo>
                    <a:pt x="378" y="1702"/>
                  </a:lnTo>
                  <a:cubicBezTo>
                    <a:pt x="158" y="1702"/>
                    <a:pt x="0" y="1891"/>
                    <a:pt x="0" y="2111"/>
                  </a:cubicBezTo>
                  <a:cubicBezTo>
                    <a:pt x="0" y="2332"/>
                    <a:pt x="189" y="2521"/>
                    <a:pt x="378" y="2521"/>
                  </a:cubicBezTo>
                  <a:lnTo>
                    <a:pt x="6995" y="2521"/>
                  </a:lnTo>
                  <a:cubicBezTo>
                    <a:pt x="7247" y="2521"/>
                    <a:pt x="7436" y="2332"/>
                    <a:pt x="7436" y="2111"/>
                  </a:cubicBezTo>
                  <a:cubicBezTo>
                    <a:pt x="7404" y="1891"/>
                    <a:pt x="7184" y="1702"/>
                    <a:pt x="6963" y="1702"/>
                  </a:cubicBezTo>
                  <a:lnTo>
                    <a:pt x="6553" y="1702"/>
                  </a:lnTo>
                  <a:lnTo>
                    <a:pt x="6553" y="1261"/>
                  </a:lnTo>
                  <a:cubicBezTo>
                    <a:pt x="6553" y="599"/>
                    <a:pt x="6018" y="1"/>
                    <a:pt x="5356" y="1"/>
                  </a:cubicBezTo>
                  <a:close/>
                </a:path>
              </a:pathLst>
            </a:custGeom>
            <a:grpFill/>
            <a:ln>
              <a:solidFill>
                <a:srgbClr val="00000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507730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>
            <a:extLst>
              <a:ext uri="{FF2B5EF4-FFF2-40B4-BE49-F238E27FC236}">
                <a16:creationId xmlns:a16="http://schemas.microsoft.com/office/drawing/2014/main" id="{F1C351C1-5302-A9EB-398E-E94BF2D48B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Masking</a:t>
            </a:r>
            <a:r>
              <a:rPr lang="de-DE" dirty="0"/>
              <a:t> </a:t>
            </a:r>
            <a:r>
              <a:rPr lang="de-DE" dirty="0" err="1"/>
              <a:t>tools</a:t>
            </a:r>
            <a:endParaRPr lang="de-DE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2F48FF6-5DC8-A309-7DA4-0BE80D8871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015" y="2571750"/>
            <a:ext cx="2105402" cy="154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6E1CA570-B000-717E-6184-54D868CC22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5417" y="2418266"/>
            <a:ext cx="1836455" cy="2490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Google Shape;1165;p35">
            <a:extLst>
              <a:ext uri="{FF2B5EF4-FFF2-40B4-BE49-F238E27FC236}">
                <a16:creationId xmlns:a16="http://schemas.microsoft.com/office/drawing/2014/main" id="{0BF586D9-9C98-6917-6378-7D9C29D1E8E7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97584" y="1409785"/>
            <a:ext cx="1218415" cy="46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MaskAnyone</a:t>
            </a:r>
            <a:endParaRPr b="1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CCF6ABDB-4103-92FC-DF22-D309B871AE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584" y="1871485"/>
            <a:ext cx="2883048" cy="425472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B449C6E3-5544-70A5-7ACC-210DF4F3E5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0036" y="2517126"/>
            <a:ext cx="4104188" cy="1202819"/>
          </a:xfrm>
          <a:prstGeom prst="rect">
            <a:avLst/>
          </a:prstGeom>
        </p:spPr>
      </p:pic>
      <p:sp>
        <p:nvSpPr>
          <p:cNvPr id="18" name="Google Shape;1165;p35">
            <a:extLst>
              <a:ext uri="{FF2B5EF4-FFF2-40B4-BE49-F238E27FC236}">
                <a16:creationId xmlns:a16="http://schemas.microsoft.com/office/drawing/2014/main" id="{90499E7E-3A90-F401-338E-A0C9905AD08B}"/>
              </a:ext>
            </a:extLst>
          </p:cNvPr>
          <p:cNvSpPr txBox="1">
            <a:spLocks/>
          </p:cNvSpPr>
          <p:nvPr/>
        </p:nvSpPr>
        <p:spPr>
          <a:xfrm>
            <a:off x="4790036" y="2055426"/>
            <a:ext cx="4104188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rgbClr val="191919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9pPr>
          </a:lstStyle>
          <a:p>
            <a:pPr marL="0" indent="0" algn="l"/>
            <a:r>
              <a:rPr lang="de-DE" b="1" dirty="0" err="1"/>
              <a:t>Masked</a:t>
            </a:r>
            <a:r>
              <a:rPr lang="de-DE" b="1" dirty="0"/>
              <a:t>-Piper	(</a:t>
            </a:r>
            <a:r>
              <a:rPr lang="de-DE" b="1" dirty="0" err="1"/>
              <a:t>Owoyele</a:t>
            </a:r>
            <a:r>
              <a:rPr lang="de-DE" b="1" dirty="0"/>
              <a:t> et al., 2022)</a:t>
            </a:r>
          </a:p>
        </p:txBody>
      </p:sp>
    </p:spTree>
    <p:extLst>
      <p:ext uri="{BB962C8B-B14F-4D97-AF65-F5344CB8AC3E}">
        <p14:creationId xmlns:p14="http://schemas.microsoft.com/office/powerpoint/2010/main" val="19436847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0" name="Google Shape;1450;p48"/>
          <p:cNvSpPr txBox="1">
            <a:spLocks noGrp="1"/>
          </p:cNvSpPr>
          <p:nvPr>
            <p:ph type="subTitle" idx="1"/>
          </p:nvPr>
        </p:nvSpPr>
        <p:spPr>
          <a:xfrm>
            <a:off x="4049500" y="1773639"/>
            <a:ext cx="4379400" cy="117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>
                <a:hlinkClick r:id="rId3"/>
              </a:rPr>
              <a:t>kadava@leibniz-zas.de</a:t>
            </a:r>
            <a:endParaRPr lang="de-DE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de-DE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 err="1"/>
              <a:t>sarkadava</a:t>
            </a:r>
            <a:endParaRPr lang="de-DE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51" name="Google Shape;1451;p48"/>
          <p:cNvSpPr txBox="1">
            <a:spLocks noGrp="1"/>
          </p:cNvSpPr>
          <p:nvPr>
            <p:ph type="ctrTitle"/>
          </p:nvPr>
        </p:nvSpPr>
        <p:spPr>
          <a:xfrm>
            <a:off x="4049500" y="893700"/>
            <a:ext cx="4379400" cy="105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 you</a:t>
            </a:r>
            <a:endParaRPr dirty="0"/>
          </a:p>
        </p:txBody>
      </p:sp>
      <p:sp>
        <p:nvSpPr>
          <p:cNvPr id="1465" name="Google Shape;1465;p48"/>
          <p:cNvSpPr/>
          <p:nvPr/>
        </p:nvSpPr>
        <p:spPr>
          <a:xfrm>
            <a:off x="0" y="2213388"/>
            <a:ext cx="5451900" cy="978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4098" name="Picture 2" descr="GitHub Logos and Usage · GitHub">
            <a:extLst>
              <a:ext uri="{FF2B5EF4-FFF2-40B4-BE49-F238E27FC236}">
                <a16:creationId xmlns:a16="http://schemas.microsoft.com/office/drawing/2014/main" id="{49CE68C8-B948-616D-9FE3-2260204135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3306" y="2441044"/>
            <a:ext cx="371725" cy="371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635FFB9A-3694-807B-3475-7EF1230AB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References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39096E69-B961-03D7-48E1-EDF6623144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7739" y="1318666"/>
            <a:ext cx="7708500" cy="2906971"/>
          </a:xfrm>
        </p:spPr>
        <p:txBody>
          <a:bodyPr/>
          <a:lstStyle/>
          <a:p>
            <a:pPr marL="152400" indent="0" algn="l"/>
            <a:r>
              <a:rPr lang="de-DE" sz="1000" b="0" i="0" dirty="0">
                <a:solidFill>
                  <a:srgbClr val="222222"/>
                </a:solidFill>
                <a:effectLst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Kadavá Š., </a:t>
            </a:r>
            <a:r>
              <a:rPr lang="de-DE" sz="1000" b="0" i="0" dirty="0" err="1">
                <a:solidFill>
                  <a:srgbClr val="222222"/>
                </a:solidFill>
                <a:effectLst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Ćwiek</a:t>
            </a:r>
            <a:r>
              <a:rPr lang="de-DE" sz="1000" b="0" i="0" dirty="0">
                <a:solidFill>
                  <a:srgbClr val="222222"/>
                </a:solidFill>
                <a:effectLst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A., Stoltmann K., Fuchs S., Pouw W. (2023). </a:t>
            </a:r>
            <a:r>
              <a:rPr lang="de-DE" sz="1000" b="0" i="0" dirty="0" err="1">
                <a:solidFill>
                  <a:srgbClr val="222222"/>
                </a:solidFill>
                <a:effectLst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Is</a:t>
            </a:r>
            <a:r>
              <a:rPr lang="de-DE" sz="1000" b="0" i="0" dirty="0">
                <a:solidFill>
                  <a:srgbClr val="222222"/>
                </a:solidFill>
                <a:effectLst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sz="1000" b="0" i="0" dirty="0" err="1">
                <a:solidFill>
                  <a:srgbClr val="222222"/>
                </a:solidFill>
                <a:effectLst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gesture-speech</a:t>
            </a:r>
            <a:r>
              <a:rPr lang="de-DE" sz="1000" b="0" i="0" dirty="0">
                <a:solidFill>
                  <a:srgbClr val="222222"/>
                </a:solidFill>
                <a:effectLst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sz="1000" b="0" i="0" dirty="0" err="1">
                <a:solidFill>
                  <a:srgbClr val="222222"/>
                </a:solidFill>
                <a:effectLst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physics</a:t>
            </a:r>
            <a:r>
              <a:rPr lang="de-DE" sz="1000" b="0" i="0" dirty="0">
                <a:solidFill>
                  <a:srgbClr val="222222"/>
                </a:solidFill>
                <a:effectLst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at </a:t>
            </a:r>
            <a:r>
              <a:rPr lang="de-DE" sz="1000" b="0" i="0" dirty="0" err="1">
                <a:solidFill>
                  <a:srgbClr val="222222"/>
                </a:solidFill>
                <a:effectLst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work</a:t>
            </a:r>
            <a:r>
              <a:rPr lang="de-DE" sz="1000" b="0" i="0" dirty="0">
                <a:solidFill>
                  <a:srgbClr val="222222"/>
                </a:solidFill>
                <a:effectLst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in </a:t>
            </a:r>
            <a:r>
              <a:rPr lang="de-DE" sz="1000" b="0" i="0" dirty="0" err="1">
                <a:solidFill>
                  <a:srgbClr val="222222"/>
                </a:solidFill>
                <a:effectLst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rhythmic</a:t>
            </a:r>
            <a:r>
              <a:rPr lang="de-DE" sz="1000" b="0" i="0" dirty="0">
                <a:solidFill>
                  <a:srgbClr val="222222"/>
                </a:solidFill>
                <a:effectLst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sz="1000" b="0" i="0" dirty="0" err="1">
                <a:solidFill>
                  <a:srgbClr val="222222"/>
                </a:solidFill>
                <a:effectLst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pointing</a:t>
            </a:r>
            <a:r>
              <a:rPr lang="de-DE" sz="1000" b="0" i="0" dirty="0">
                <a:solidFill>
                  <a:srgbClr val="222222"/>
                </a:solidFill>
                <a:effectLst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? </a:t>
            </a:r>
            <a:r>
              <a:rPr lang="de-DE" sz="1000" b="0" i="0" dirty="0" err="1">
                <a:solidFill>
                  <a:srgbClr val="222222"/>
                </a:solidFill>
                <a:effectLst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Evidence</a:t>
            </a:r>
            <a:r>
              <a:rPr lang="de-DE" sz="1000" b="0" i="0" dirty="0">
                <a:solidFill>
                  <a:srgbClr val="222222"/>
                </a:solidFill>
                <a:effectLst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sz="1000" b="0" i="0" dirty="0" err="1">
                <a:solidFill>
                  <a:srgbClr val="222222"/>
                </a:solidFill>
                <a:effectLst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from</a:t>
            </a:r>
            <a:r>
              <a:rPr lang="de-DE" sz="1000" b="0" i="0" dirty="0">
                <a:solidFill>
                  <a:srgbClr val="222222"/>
                </a:solidFill>
                <a:effectLst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sz="1000" b="0" i="0" dirty="0" err="1">
                <a:solidFill>
                  <a:srgbClr val="222222"/>
                </a:solidFill>
                <a:effectLst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Polish</a:t>
            </a:r>
            <a:r>
              <a:rPr lang="de-DE" sz="1000" b="0" i="0" dirty="0">
                <a:solidFill>
                  <a:srgbClr val="222222"/>
                </a:solidFill>
                <a:effectLst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sz="1000" b="0" i="0" dirty="0" err="1">
                <a:solidFill>
                  <a:srgbClr val="222222"/>
                </a:solidFill>
                <a:effectLst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counting</a:t>
            </a:r>
            <a:r>
              <a:rPr lang="de-DE" sz="1000" b="0" i="0" dirty="0">
                <a:solidFill>
                  <a:srgbClr val="222222"/>
                </a:solidFill>
                <a:effectLst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-out </a:t>
            </a:r>
            <a:r>
              <a:rPr lang="de-DE" sz="1000" b="0" i="0" dirty="0" err="1">
                <a:solidFill>
                  <a:srgbClr val="222222"/>
                </a:solidFill>
                <a:effectLst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rhymes</a:t>
            </a:r>
            <a:r>
              <a:rPr lang="de-DE" sz="1000" b="0" i="0" dirty="0">
                <a:solidFill>
                  <a:srgbClr val="222222"/>
                </a:solidFill>
                <a:effectLst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. In: R. </a:t>
            </a:r>
            <a:r>
              <a:rPr lang="de-DE" sz="1000" b="0" i="0" dirty="0" err="1">
                <a:solidFill>
                  <a:srgbClr val="222222"/>
                </a:solidFill>
                <a:effectLst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Skarnitzl</a:t>
            </a:r>
            <a:r>
              <a:rPr lang="de-DE" sz="1000" b="0" i="0" dirty="0">
                <a:solidFill>
                  <a:srgbClr val="222222"/>
                </a:solidFill>
                <a:effectLst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&amp; J. </a:t>
            </a:r>
            <a:r>
              <a:rPr lang="de-DE" sz="1000" b="0" i="0" dirty="0" err="1">
                <a:solidFill>
                  <a:srgbClr val="222222"/>
                </a:solidFill>
                <a:effectLst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Volín</a:t>
            </a:r>
            <a:r>
              <a:rPr lang="de-DE" sz="1000" b="0" i="0" dirty="0">
                <a:solidFill>
                  <a:srgbClr val="222222"/>
                </a:solidFill>
                <a:effectLst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(Eds.), Proceedings </a:t>
            </a:r>
            <a:r>
              <a:rPr lang="de-DE" sz="1000" b="0" i="0" dirty="0" err="1">
                <a:solidFill>
                  <a:srgbClr val="222222"/>
                </a:solidFill>
                <a:effectLst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of</a:t>
            </a:r>
            <a:r>
              <a:rPr lang="de-DE" sz="1000" b="0" i="0" dirty="0">
                <a:solidFill>
                  <a:srgbClr val="222222"/>
                </a:solidFill>
                <a:effectLst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sz="1000" b="0" i="0" dirty="0" err="1">
                <a:solidFill>
                  <a:srgbClr val="222222"/>
                </a:solidFill>
                <a:effectLst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the</a:t>
            </a:r>
            <a:r>
              <a:rPr lang="de-DE" sz="1000" b="0" i="0" dirty="0">
                <a:solidFill>
                  <a:srgbClr val="222222"/>
                </a:solidFill>
                <a:effectLst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20th International </a:t>
            </a:r>
            <a:r>
              <a:rPr lang="de-DE" sz="1000" b="0" i="0" dirty="0" err="1">
                <a:solidFill>
                  <a:srgbClr val="222222"/>
                </a:solidFill>
                <a:effectLst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Congress</a:t>
            </a:r>
            <a:r>
              <a:rPr lang="de-DE" sz="1000" b="0" i="0" dirty="0">
                <a:solidFill>
                  <a:srgbClr val="222222"/>
                </a:solidFill>
                <a:effectLst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sz="1000" b="0" i="0" dirty="0" err="1">
                <a:solidFill>
                  <a:srgbClr val="222222"/>
                </a:solidFill>
                <a:effectLst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of</a:t>
            </a:r>
            <a:r>
              <a:rPr lang="de-DE" sz="1000" b="0" i="0" dirty="0">
                <a:solidFill>
                  <a:srgbClr val="222222"/>
                </a:solidFill>
                <a:effectLst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sz="1000" b="0" i="0" dirty="0" err="1">
                <a:solidFill>
                  <a:srgbClr val="222222"/>
                </a:solidFill>
                <a:effectLst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Phonetic</a:t>
            </a:r>
            <a:r>
              <a:rPr lang="de-DE" sz="1000" b="0" i="0" dirty="0">
                <a:solidFill>
                  <a:srgbClr val="222222"/>
                </a:solidFill>
                <a:effectLst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Sciences. </a:t>
            </a:r>
            <a:r>
              <a:rPr lang="de-DE" sz="1000" b="0" i="0" dirty="0" err="1">
                <a:solidFill>
                  <a:srgbClr val="222222"/>
                </a:solidFill>
                <a:effectLst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Guarant</a:t>
            </a:r>
            <a:r>
              <a:rPr lang="de-DE" sz="1000" b="0" i="0" dirty="0">
                <a:solidFill>
                  <a:srgbClr val="222222"/>
                </a:solidFill>
                <a:effectLst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International.</a:t>
            </a:r>
          </a:p>
          <a:p>
            <a:pPr marL="152400" indent="0" algn="l"/>
            <a:endParaRPr lang="de-DE" sz="1000" dirty="0">
              <a:solidFill>
                <a:srgbClr val="222222"/>
              </a:solidFill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  <a:p>
            <a:pPr marL="152400" indent="0" algn="l"/>
            <a:r>
              <a:rPr lang="de-DE" sz="1000" b="0" i="0" dirty="0" err="1">
                <a:solidFill>
                  <a:srgbClr val="222222"/>
                </a:solidFill>
                <a:effectLst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Owoyele</a:t>
            </a:r>
            <a:r>
              <a:rPr lang="de-DE" sz="1000" b="0" i="0" dirty="0">
                <a:solidFill>
                  <a:srgbClr val="222222"/>
                </a:solidFill>
                <a:effectLst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, B., Trujillo, J., De Melo, G., &amp; Pouw, W. (2022). </a:t>
            </a:r>
            <a:r>
              <a:rPr lang="de-DE" sz="1000" b="0" i="0" dirty="0" err="1">
                <a:solidFill>
                  <a:srgbClr val="222222"/>
                </a:solidFill>
                <a:effectLst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Masked</a:t>
            </a:r>
            <a:r>
              <a:rPr lang="de-DE" sz="1000" b="0" i="0" dirty="0">
                <a:solidFill>
                  <a:srgbClr val="222222"/>
                </a:solidFill>
                <a:effectLst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-Piper: </a:t>
            </a:r>
            <a:r>
              <a:rPr lang="de-DE" sz="1000" b="0" i="0" dirty="0" err="1">
                <a:solidFill>
                  <a:srgbClr val="222222"/>
                </a:solidFill>
                <a:effectLst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Masking</a:t>
            </a:r>
            <a:r>
              <a:rPr lang="de-DE" sz="1000" b="0" i="0" dirty="0">
                <a:solidFill>
                  <a:srgbClr val="222222"/>
                </a:solidFill>
                <a:effectLst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personal </a:t>
            </a:r>
            <a:r>
              <a:rPr lang="de-DE" sz="1000" b="0" i="0" dirty="0" err="1">
                <a:solidFill>
                  <a:srgbClr val="222222"/>
                </a:solidFill>
                <a:effectLst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identities</a:t>
            </a:r>
            <a:r>
              <a:rPr lang="de-DE" sz="1000" b="0" i="0" dirty="0">
                <a:solidFill>
                  <a:srgbClr val="222222"/>
                </a:solidFill>
                <a:effectLst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in </a:t>
            </a:r>
            <a:r>
              <a:rPr lang="de-DE" sz="1000" b="0" i="0" dirty="0" err="1">
                <a:solidFill>
                  <a:srgbClr val="222222"/>
                </a:solidFill>
                <a:effectLst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visual</a:t>
            </a:r>
            <a:r>
              <a:rPr lang="de-DE" sz="1000" b="0" i="0" dirty="0">
                <a:solidFill>
                  <a:srgbClr val="222222"/>
                </a:solidFill>
                <a:effectLst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sz="1000" b="0" i="0" dirty="0" err="1">
                <a:solidFill>
                  <a:srgbClr val="222222"/>
                </a:solidFill>
                <a:effectLst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recordings</a:t>
            </a:r>
            <a:r>
              <a:rPr lang="de-DE" sz="1000" b="0" i="0" dirty="0">
                <a:solidFill>
                  <a:srgbClr val="222222"/>
                </a:solidFill>
                <a:effectLst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sz="1000" b="0" i="0" dirty="0" err="1">
                <a:solidFill>
                  <a:srgbClr val="222222"/>
                </a:solidFill>
                <a:effectLst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while</a:t>
            </a:r>
            <a:r>
              <a:rPr lang="de-DE" sz="1000" b="0" i="0" dirty="0">
                <a:solidFill>
                  <a:srgbClr val="222222"/>
                </a:solidFill>
                <a:effectLst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sz="1000" b="0" i="0" dirty="0" err="1">
                <a:solidFill>
                  <a:srgbClr val="222222"/>
                </a:solidFill>
                <a:effectLst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preserving</a:t>
            </a:r>
            <a:r>
              <a:rPr lang="de-DE" sz="1000" b="0" i="0" dirty="0">
                <a:solidFill>
                  <a:srgbClr val="222222"/>
                </a:solidFill>
                <a:effectLst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multimodal </a:t>
            </a:r>
            <a:r>
              <a:rPr lang="de-DE" sz="1000" b="0" i="0" dirty="0" err="1">
                <a:solidFill>
                  <a:srgbClr val="222222"/>
                </a:solidFill>
                <a:effectLst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information</a:t>
            </a:r>
            <a:r>
              <a:rPr lang="de-DE" sz="1000" b="0" i="0" dirty="0">
                <a:solidFill>
                  <a:srgbClr val="222222"/>
                </a:solidFill>
                <a:effectLst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. </a:t>
            </a:r>
            <a:r>
              <a:rPr lang="de-DE" sz="1000" b="0" i="0" dirty="0" err="1">
                <a:solidFill>
                  <a:srgbClr val="222222"/>
                </a:solidFill>
                <a:effectLst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SoftwareX</a:t>
            </a:r>
            <a:r>
              <a:rPr lang="de-DE" sz="1000" b="0" i="0" dirty="0">
                <a:solidFill>
                  <a:srgbClr val="222222"/>
                </a:solidFill>
                <a:effectLst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, 20, 101236.</a:t>
            </a:r>
          </a:p>
          <a:p>
            <a:pPr marL="152400" indent="0" algn="l"/>
            <a:endParaRPr lang="de-DE" sz="1000" dirty="0">
              <a:solidFill>
                <a:srgbClr val="222222"/>
              </a:solidFill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  <a:p>
            <a:pPr marL="152400" indent="0" algn="l"/>
            <a:r>
              <a:rPr lang="en-US" sz="1000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Pouw, W., Harrison, S. J., &amp; Dixon, J. A. (2020). Gesture–speech physics: The biomechanical basis for the emergence of gesture–speech synchrony. Journal of Experimental Psychology: General, 149(2), 391.</a:t>
            </a:r>
          </a:p>
          <a:p>
            <a:pPr marL="152400" indent="0" algn="l"/>
            <a:endParaRPr lang="en-US" sz="1000" dirty="0"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  <a:p>
            <a:pPr marL="152400" indent="0" algn="l"/>
            <a:r>
              <a:rPr lang="en-US" sz="1000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Pouw, W., </a:t>
            </a:r>
            <a:r>
              <a:rPr lang="en-US" sz="1000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Kehy</a:t>
            </a:r>
            <a:r>
              <a:rPr lang="en-US" sz="1000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, M., </a:t>
            </a:r>
            <a:r>
              <a:rPr lang="en-US" sz="1000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Gamba</a:t>
            </a:r>
            <a:r>
              <a:rPr lang="en-US" sz="1000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, M., &amp; </a:t>
            </a:r>
            <a:r>
              <a:rPr lang="en-US" sz="1000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Ravignani</a:t>
            </a:r>
            <a:r>
              <a:rPr lang="en-US" sz="1000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, A. (2023). Cross-modal constraints in multimodal vocalizations in Siamang (</a:t>
            </a:r>
            <a:r>
              <a:rPr lang="en-US" sz="1000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Symphalangus</a:t>
            </a:r>
            <a:r>
              <a:rPr lang="en-US" sz="1000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en-US" sz="1000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syndactylus</a:t>
            </a:r>
            <a:r>
              <a:rPr lang="en-US" sz="1000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).</a:t>
            </a:r>
          </a:p>
          <a:p>
            <a:pPr marL="152400" indent="0" algn="l"/>
            <a:endParaRPr lang="en-US" sz="1000" dirty="0"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  <a:p>
            <a:pPr marL="152400" indent="0" algn="l"/>
            <a:r>
              <a:rPr lang="en-US" sz="1000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Schulder</a:t>
            </a:r>
            <a:r>
              <a:rPr lang="en-US" sz="1000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, M., &amp; Hanke, T. (2019). </a:t>
            </a:r>
            <a:r>
              <a:rPr lang="en-US" sz="1000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OpenPose</a:t>
            </a:r>
            <a:r>
              <a:rPr lang="en-US" sz="1000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in the Public DGS Corpus. Hamburg: University of Hamburg. </a:t>
            </a:r>
          </a:p>
          <a:p>
            <a:pPr marL="152400" indent="0" algn="l"/>
            <a:endParaRPr lang="en-US" sz="1000" dirty="0"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  <a:p>
            <a:pPr marL="152400" indent="0" algn="l"/>
            <a:r>
              <a:rPr lang="de-DE" sz="1000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Trujillo, J. P., </a:t>
            </a:r>
            <a:r>
              <a:rPr lang="de-DE" sz="1000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Simanova</a:t>
            </a:r>
            <a:r>
              <a:rPr lang="de-DE" sz="1000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, I., </a:t>
            </a:r>
            <a:r>
              <a:rPr lang="de-DE" sz="1000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Bekkering</a:t>
            </a:r>
            <a:r>
              <a:rPr lang="de-DE" sz="1000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, H., &amp; </a:t>
            </a:r>
            <a:r>
              <a:rPr lang="de-DE" sz="1000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Özyürek</a:t>
            </a:r>
            <a:r>
              <a:rPr lang="de-DE" sz="1000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, A. (2020). The </a:t>
            </a:r>
            <a:r>
              <a:rPr lang="de-DE" sz="1000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communicative</a:t>
            </a:r>
            <a:r>
              <a:rPr lang="de-DE" sz="1000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sz="1000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advantage</a:t>
            </a:r>
            <a:r>
              <a:rPr lang="de-DE" sz="1000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: </a:t>
            </a:r>
            <a:r>
              <a:rPr lang="de-DE" sz="1000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How</a:t>
            </a:r>
            <a:r>
              <a:rPr lang="de-DE" sz="1000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sz="1000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kinematic</a:t>
            </a:r>
            <a:r>
              <a:rPr lang="de-DE" sz="1000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sz="1000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signaling</a:t>
            </a:r>
            <a:r>
              <a:rPr lang="de-DE" sz="1000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sz="1000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supports</a:t>
            </a:r>
            <a:r>
              <a:rPr lang="de-DE" sz="1000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sz="1000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semantic</a:t>
            </a:r>
            <a:r>
              <a:rPr lang="de-DE" sz="1000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sz="1000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comprehension</a:t>
            </a:r>
            <a:r>
              <a:rPr lang="de-DE" sz="1000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. Psychological </a:t>
            </a:r>
            <a:r>
              <a:rPr lang="de-DE" sz="1000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research</a:t>
            </a:r>
            <a:r>
              <a:rPr lang="de-DE" sz="1000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, 84, 1897-1911.</a:t>
            </a:r>
          </a:p>
          <a:p>
            <a:pPr marL="152400" indent="0" algn="l"/>
            <a:endParaRPr lang="de-DE" sz="1000" dirty="0"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20023536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6" name="Google Shape;1106;p33"/>
          <p:cNvGrpSpPr/>
          <p:nvPr/>
        </p:nvGrpSpPr>
        <p:grpSpPr>
          <a:xfrm>
            <a:off x="1644483" y="3002089"/>
            <a:ext cx="1345206" cy="505921"/>
            <a:chOff x="5543550" y="3224212"/>
            <a:chExt cx="1101184" cy="414146"/>
          </a:xfrm>
        </p:grpSpPr>
        <p:grpSp>
          <p:nvGrpSpPr>
            <p:cNvPr id="1107" name="Google Shape;1107;p33"/>
            <p:cNvGrpSpPr/>
            <p:nvPr/>
          </p:nvGrpSpPr>
          <p:grpSpPr>
            <a:xfrm>
              <a:off x="5543550" y="3224212"/>
              <a:ext cx="1101089" cy="32194"/>
              <a:chOff x="5543550" y="3224212"/>
              <a:chExt cx="1101089" cy="32194"/>
            </a:xfrm>
          </p:grpSpPr>
          <p:sp>
            <p:nvSpPr>
              <p:cNvPr id="1108" name="Google Shape;1108;p33"/>
              <p:cNvSpPr/>
              <p:nvPr/>
            </p:nvSpPr>
            <p:spPr>
              <a:xfrm>
                <a:off x="5543550" y="3224212"/>
                <a:ext cx="32194" cy="32194"/>
              </a:xfrm>
              <a:custGeom>
                <a:avLst/>
                <a:gdLst/>
                <a:ahLst/>
                <a:cxnLst/>
                <a:rect l="l" t="t" r="r" b="b"/>
                <a:pathLst>
                  <a:path w="32194" h="32194" extrusionOk="0">
                    <a:moveTo>
                      <a:pt x="32195" y="16097"/>
                    </a:moveTo>
                    <a:cubicBezTo>
                      <a:pt x="32195" y="24955"/>
                      <a:pt x="24955" y="32195"/>
                      <a:pt x="16097" y="32195"/>
                    </a:cubicBezTo>
                    <a:cubicBezTo>
                      <a:pt x="7239" y="32195"/>
                      <a:pt x="0" y="24955"/>
                      <a:pt x="0" y="16097"/>
                    </a:cubicBezTo>
                    <a:cubicBezTo>
                      <a:pt x="0" y="7239"/>
                      <a:pt x="7239" y="0"/>
                      <a:pt x="16097" y="0"/>
                    </a:cubicBezTo>
                    <a:cubicBezTo>
                      <a:pt x="24955" y="0"/>
                      <a:pt x="32195" y="7239"/>
                      <a:pt x="32195" y="1609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9" name="Google Shape;1109;p33"/>
              <p:cNvSpPr/>
              <p:nvPr/>
            </p:nvSpPr>
            <p:spPr>
              <a:xfrm>
                <a:off x="5721762" y="3224212"/>
                <a:ext cx="32194" cy="32194"/>
              </a:xfrm>
              <a:custGeom>
                <a:avLst/>
                <a:gdLst/>
                <a:ahLst/>
                <a:cxnLst/>
                <a:rect l="l" t="t" r="r" b="b"/>
                <a:pathLst>
                  <a:path w="32194" h="32194" extrusionOk="0">
                    <a:moveTo>
                      <a:pt x="32195" y="16097"/>
                    </a:moveTo>
                    <a:cubicBezTo>
                      <a:pt x="32195" y="24988"/>
                      <a:pt x="24988" y="32195"/>
                      <a:pt x="16097" y="32195"/>
                    </a:cubicBezTo>
                    <a:cubicBezTo>
                      <a:pt x="7207" y="32195"/>
                      <a:pt x="0" y="24988"/>
                      <a:pt x="0" y="16097"/>
                    </a:cubicBezTo>
                    <a:cubicBezTo>
                      <a:pt x="0" y="7207"/>
                      <a:pt x="7207" y="0"/>
                      <a:pt x="16097" y="0"/>
                    </a:cubicBezTo>
                    <a:cubicBezTo>
                      <a:pt x="24988" y="0"/>
                      <a:pt x="32195" y="7207"/>
                      <a:pt x="32195" y="1609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0" name="Google Shape;1110;p33"/>
              <p:cNvSpPr/>
              <p:nvPr/>
            </p:nvSpPr>
            <p:spPr>
              <a:xfrm>
                <a:off x="5899880" y="3224212"/>
                <a:ext cx="32194" cy="32194"/>
              </a:xfrm>
              <a:custGeom>
                <a:avLst/>
                <a:gdLst/>
                <a:ahLst/>
                <a:cxnLst/>
                <a:rect l="l" t="t" r="r" b="b"/>
                <a:pathLst>
                  <a:path w="32194" h="32194" extrusionOk="0">
                    <a:moveTo>
                      <a:pt x="32195" y="16097"/>
                    </a:moveTo>
                    <a:cubicBezTo>
                      <a:pt x="32195" y="24988"/>
                      <a:pt x="24988" y="32195"/>
                      <a:pt x="16097" y="32195"/>
                    </a:cubicBezTo>
                    <a:cubicBezTo>
                      <a:pt x="7207" y="32195"/>
                      <a:pt x="0" y="24988"/>
                      <a:pt x="0" y="16097"/>
                    </a:cubicBezTo>
                    <a:cubicBezTo>
                      <a:pt x="0" y="7207"/>
                      <a:pt x="7207" y="0"/>
                      <a:pt x="16097" y="0"/>
                    </a:cubicBezTo>
                    <a:cubicBezTo>
                      <a:pt x="24988" y="0"/>
                      <a:pt x="32195" y="7207"/>
                      <a:pt x="32195" y="1609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1" name="Google Shape;1111;p33"/>
              <p:cNvSpPr/>
              <p:nvPr/>
            </p:nvSpPr>
            <p:spPr>
              <a:xfrm>
                <a:off x="6078092" y="3224212"/>
                <a:ext cx="32194" cy="32194"/>
              </a:xfrm>
              <a:custGeom>
                <a:avLst/>
                <a:gdLst/>
                <a:ahLst/>
                <a:cxnLst/>
                <a:rect l="l" t="t" r="r" b="b"/>
                <a:pathLst>
                  <a:path w="32194" h="32194" extrusionOk="0">
                    <a:moveTo>
                      <a:pt x="32195" y="16097"/>
                    </a:moveTo>
                    <a:cubicBezTo>
                      <a:pt x="32195" y="24955"/>
                      <a:pt x="24956" y="32195"/>
                      <a:pt x="16097" y="32195"/>
                    </a:cubicBezTo>
                    <a:cubicBezTo>
                      <a:pt x="7239" y="32195"/>
                      <a:pt x="0" y="24955"/>
                      <a:pt x="0" y="16097"/>
                    </a:cubicBezTo>
                    <a:cubicBezTo>
                      <a:pt x="0" y="7239"/>
                      <a:pt x="7239" y="0"/>
                      <a:pt x="16097" y="0"/>
                    </a:cubicBezTo>
                    <a:cubicBezTo>
                      <a:pt x="24956" y="0"/>
                      <a:pt x="32195" y="7239"/>
                      <a:pt x="32195" y="1609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2" name="Google Shape;1112;p33"/>
              <p:cNvSpPr/>
              <p:nvPr/>
            </p:nvSpPr>
            <p:spPr>
              <a:xfrm>
                <a:off x="6256210" y="3224212"/>
                <a:ext cx="32194" cy="32194"/>
              </a:xfrm>
              <a:custGeom>
                <a:avLst/>
                <a:gdLst/>
                <a:ahLst/>
                <a:cxnLst/>
                <a:rect l="l" t="t" r="r" b="b"/>
                <a:pathLst>
                  <a:path w="32194" h="32194" extrusionOk="0">
                    <a:moveTo>
                      <a:pt x="32194" y="16097"/>
                    </a:moveTo>
                    <a:cubicBezTo>
                      <a:pt x="32194" y="24988"/>
                      <a:pt x="24987" y="32195"/>
                      <a:pt x="16097" y="32195"/>
                    </a:cubicBezTo>
                    <a:cubicBezTo>
                      <a:pt x="7207" y="32195"/>
                      <a:pt x="0" y="24988"/>
                      <a:pt x="0" y="16097"/>
                    </a:cubicBezTo>
                    <a:cubicBezTo>
                      <a:pt x="0" y="7207"/>
                      <a:pt x="7207" y="0"/>
                      <a:pt x="16097" y="0"/>
                    </a:cubicBezTo>
                    <a:cubicBezTo>
                      <a:pt x="24987" y="0"/>
                      <a:pt x="32194" y="7207"/>
                      <a:pt x="32194" y="1609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3" name="Google Shape;1113;p33"/>
              <p:cNvSpPr/>
              <p:nvPr/>
            </p:nvSpPr>
            <p:spPr>
              <a:xfrm>
                <a:off x="6434328" y="3224212"/>
                <a:ext cx="32194" cy="32194"/>
              </a:xfrm>
              <a:custGeom>
                <a:avLst/>
                <a:gdLst/>
                <a:ahLst/>
                <a:cxnLst/>
                <a:rect l="l" t="t" r="r" b="b"/>
                <a:pathLst>
                  <a:path w="32194" h="32194" extrusionOk="0">
                    <a:moveTo>
                      <a:pt x="32195" y="16097"/>
                    </a:moveTo>
                    <a:cubicBezTo>
                      <a:pt x="32195" y="24988"/>
                      <a:pt x="24988" y="32195"/>
                      <a:pt x="16097" y="32195"/>
                    </a:cubicBezTo>
                    <a:cubicBezTo>
                      <a:pt x="7207" y="32195"/>
                      <a:pt x="0" y="24988"/>
                      <a:pt x="0" y="16097"/>
                    </a:cubicBezTo>
                    <a:cubicBezTo>
                      <a:pt x="0" y="7207"/>
                      <a:pt x="7207" y="0"/>
                      <a:pt x="16097" y="0"/>
                    </a:cubicBezTo>
                    <a:cubicBezTo>
                      <a:pt x="24988" y="0"/>
                      <a:pt x="32195" y="7207"/>
                      <a:pt x="32195" y="1609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4" name="Google Shape;1114;p33"/>
              <p:cNvSpPr/>
              <p:nvPr/>
            </p:nvSpPr>
            <p:spPr>
              <a:xfrm>
                <a:off x="6612445" y="3224212"/>
                <a:ext cx="32194" cy="32194"/>
              </a:xfrm>
              <a:custGeom>
                <a:avLst/>
                <a:gdLst/>
                <a:ahLst/>
                <a:cxnLst/>
                <a:rect l="l" t="t" r="r" b="b"/>
                <a:pathLst>
                  <a:path w="32194" h="32194" extrusionOk="0">
                    <a:moveTo>
                      <a:pt x="32194" y="16097"/>
                    </a:moveTo>
                    <a:cubicBezTo>
                      <a:pt x="32194" y="24988"/>
                      <a:pt x="24988" y="32195"/>
                      <a:pt x="16097" y="32195"/>
                    </a:cubicBezTo>
                    <a:cubicBezTo>
                      <a:pt x="7207" y="32195"/>
                      <a:pt x="0" y="24988"/>
                      <a:pt x="0" y="16097"/>
                    </a:cubicBezTo>
                    <a:cubicBezTo>
                      <a:pt x="0" y="7207"/>
                      <a:pt x="7207" y="0"/>
                      <a:pt x="16097" y="0"/>
                    </a:cubicBezTo>
                    <a:cubicBezTo>
                      <a:pt x="24988" y="0"/>
                      <a:pt x="32194" y="7207"/>
                      <a:pt x="32194" y="1609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15" name="Google Shape;1115;p33"/>
            <p:cNvGrpSpPr/>
            <p:nvPr/>
          </p:nvGrpSpPr>
          <p:grpSpPr>
            <a:xfrm>
              <a:off x="5543550" y="3351561"/>
              <a:ext cx="1101184" cy="32194"/>
              <a:chOff x="5543550" y="3351561"/>
              <a:chExt cx="1101184" cy="32194"/>
            </a:xfrm>
          </p:grpSpPr>
          <p:sp>
            <p:nvSpPr>
              <p:cNvPr id="1116" name="Google Shape;1116;p33"/>
              <p:cNvSpPr/>
              <p:nvPr/>
            </p:nvSpPr>
            <p:spPr>
              <a:xfrm>
                <a:off x="5543550" y="3351561"/>
                <a:ext cx="32194" cy="32194"/>
              </a:xfrm>
              <a:custGeom>
                <a:avLst/>
                <a:gdLst/>
                <a:ahLst/>
                <a:cxnLst/>
                <a:rect l="l" t="t" r="r" b="b"/>
                <a:pathLst>
                  <a:path w="32194" h="32194" extrusionOk="0">
                    <a:moveTo>
                      <a:pt x="32195" y="16097"/>
                    </a:moveTo>
                    <a:cubicBezTo>
                      <a:pt x="32195" y="24955"/>
                      <a:pt x="24955" y="32195"/>
                      <a:pt x="16097" y="32195"/>
                    </a:cubicBezTo>
                    <a:cubicBezTo>
                      <a:pt x="7239" y="32195"/>
                      <a:pt x="0" y="24955"/>
                      <a:pt x="0" y="16097"/>
                    </a:cubicBezTo>
                    <a:cubicBezTo>
                      <a:pt x="0" y="7239"/>
                      <a:pt x="7239" y="0"/>
                      <a:pt x="16097" y="0"/>
                    </a:cubicBezTo>
                    <a:cubicBezTo>
                      <a:pt x="24955" y="0"/>
                      <a:pt x="32195" y="7239"/>
                      <a:pt x="32195" y="1609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7" name="Google Shape;1117;p33"/>
              <p:cNvSpPr/>
              <p:nvPr/>
            </p:nvSpPr>
            <p:spPr>
              <a:xfrm>
                <a:off x="5721762" y="3351561"/>
                <a:ext cx="32194" cy="32194"/>
              </a:xfrm>
              <a:custGeom>
                <a:avLst/>
                <a:gdLst/>
                <a:ahLst/>
                <a:cxnLst/>
                <a:rect l="l" t="t" r="r" b="b"/>
                <a:pathLst>
                  <a:path w="32194" h="32194" extrusionOk="0">
                    <a:moveTo>
                      <a:pt x="32195" y="16097"/>
                    </a:moveTo>
                    <a:cubicBezTo>
                      <a:pt x="32195" y="24955"/>
                      <a:pt x="24956" y="32195"/>
                      <a:pt x="16097" y="32195"/>
                    </a:cubicBezTo>
                    <a:cubicBezTo>
                      <a:pt x="7239" y="32195"/>
                      <a:pt x="0" y="24955"/>
                      <a:pt x="0" y="16097"/>
                    </a:cubicBezTo>
                    <a:cubicBezTo>
                      <a:pt x="0" y="7239"/>
                      <a:pt x="7239" y="0"/>
                      <a:pt x="16097" y="0"/>
                    </a:cubicBezTo>
                    <a:cubicBezTo>
                      <a:pt x="24956" y="0"/>
                      <a:pt x="32195" y="7239"/>
                      <a:pt x="32195" y="1609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8" name="Google Shape;1118;p33"/>
              <p:cNvSpPr/>
              <p:nvPr/>
            </p:nvSpPr>
            <p:spPr>
              <a:xfrm>
                <a:off x="5899880" y="3351561"/>
                <a:ext cx="32194" cy="32194"/>
              </a:xfrm>
              <a:custGeom>
                <a:avLst/>
                <a:gdLst/>
                <a:ahLst/>
                <a:cxnLst/>
                <a:rect l="l" t="t" r="r" b="b"/>
                <a:pathLst>
                  <a:path w="32194" h="32194" extrusionOk="0">
                    <a:moveTo>
                      <a:pt x="32195" y="16097"/>
                    </a:moveTo>
                    <a:cubicBezTo>
                      <a:pt x="32195" y="24955"/>
                      <a:pt x="24955" y="32195"/>
                      <a:pt x="16097" y="32195"/>
                    </a:cubicBezTo>
                    <a:cubicBezTo>
                      <a:pt x="7239" y="32195"/>
                      <a:pt x="0" y="24955"/>
                      <a:pt x="0" y="16097"/>
                    </a:cubicBezTo>
                    <a:cubicBezTo>
                      <a:pt x="0" y="7239"/>
                      <a:pt x="7239" y="0"/>
                      <a:pt x="16097" y="0"/>
                    </a:cubicBezTo>
                    <a:cubicBezTo>
                      <a:pt x="24955" y="0"/>
                      <a:pt x="32195" y="7239"/>
                      <a:pt x="32195" y="1609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9" name="Google Shape;1119;p33"/>
              <p:cNvSpPr/>
              <p:nvPr/>
            </p:nvSpPr>
            <p:spPr>
              <a:xfrm>
                <a:off x="6078092" y="3351561"/>
                <a:ext cx="32194" cy="32194"/>
              </a:xfrm>
              <a:custGeom>
                <a:avLst/>
                <a:gdLst/>
                <a:ahLst/>
                <a:cxnLst/>
                <a:rect l="l" t="t" r="r" b="b"/>
                <a:pathLst>
                  <a:path w="32194" h="32194" extrusionOk="0">
                    <a:moveTo>
                      <a:pt x="32195" y="16097"/>
                    </a:moveTo>
                    <a:cubicBezTo>
                      <a:pt x="32195" y="24955"/>
                      <a:pt x="24956" y="32195"/>
                      <a:pt x="16097" y="32195"/>
                    </a:cubicBezTo>
                    <a:cubicBezTo>
                      <a:pt x="7239" y="32195"/>
                      <a:pt x="0" y="24955"/>
                      <a:pt x="0" y="16097"/>
                    </a:cubicBezTo>
                    <a:cubicBezTo>
                      <a:pt x="0" y="7239"/>
                      <a:pt x="7239" y="0"/>
                      <a:pt x="16097" y="0"/>
                    </a:cubicBezTo>
                    <a:cubicBezTo>
                      <a:pt x="24956" y="0"/>
                      <a:pt x="32195" y="7239"/>
                      <a:pt x="32195" y="1609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0" name="Google Shape;1120;p33"/>
              <p:cNvSpPr/>
              <p:nvPr/>
            </p:nvSpPr>
            <p:spPr>
              <a:xfrm>
                <a:off x="6256210" y="3351561"/>
                <a:ext cx="32194" cy="32194"/>
              </a:xfrm>
              <a:custGeom>
                <a:avLst/>
                <a:gdLst/>
                <a:ahLst/>
                <a:cxnLst/>
                <a:rect l="l" t="t" r="r" b="b"/>
                <a:pathLst>
                  <a:path w="32194" h="32194" extrusionOk="0">
                    <a:moveTo>
                      <a:pt x="32194" y="16097"/>
                    </a:moveTo>
                    <a:cubicBezTo>
                      <a:pt x="32194" y="24955"/>
                      <a:pt x="24956" y="32195"/>
                      <a:pt x="16097" y="32195"/>
                    </a:cubicBezTo>
                    <a:cubicBezTo>
                      <a:pt x="7239" y="32195"/>
                      <a:pt x="0" y="24955"/>
                      <a:pt x="0" y="16097"/>
                    </a:cubicBezTo>
                    <a:cubicBezTo>
                      <a:pt x="0" y="7239"/>
                      <a:pt x="7239" y="0"/>
                      <a:pt x="16097" y="0"/>
                    </a:cubicBezTo>
                    <a:cubicBezTo>
                      <a:pt x="24956" y="0"/>
                      <a:pt x="32194" y="7239"/>
                      <a:pt x="32194" y="1609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1" name="Google Shape;1121;p33"/>
              <p:cNvSpPr/>
              <p:nvPr/>
            </p:nvSpPr>
            <p:spPr>
              <a:xfrm>
                <a:off x="6434327" y="3351561"/>
                <a:ext cx="32194" cy="32194"/>
              </a:xfrm>
              <a:custGeom>
                <a:avLst/>
                <a:gdLst/>
                <a:ahLst/>
                <a:cxnLst/>
                <a:rect l="l" t="t" r="r" b="b"/>
                <a:pathLst>
                  <a:path w="32194" h="32194" extrusionOk="0">
                    <a:moveTo>
                      <a:pt x="32195" y="16097"/>
                    </a:moveTo>
                    <a:cubicBezTo>
                      <a:pt x="32195" y="24955"/>
                      <a:pt x="24956" y="32195"/>
                      <a:pt x="16097" y="32195"/>
                    </a:cubicBezTo>
                    <a:cubicBezTo>
                      <a:pt x="7239" y="32195"/>
                      <a:pt x="0" y="24955"/>
                      <a:pt x="0" y="16097"/>
                    </a:cubicBezTo>
                    <a:cubicBezTo>
                      <a:pt x="0" y="7239"/>
                      <a:pt x="7239" y="0"/>
                      <a:pt x="16097" y="0"/>
                    </a:cubicBezTo>
                    <a:cubicBezTo>
                      <a:pt x="24956" y="0"/>
                      <a:pt x="32195" y="7239"/>
                      <a:pt x="32195" y="1609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2" name="Google Shape;1122;p33"/>
              <p:cNvSpPr/>
              <p:nvPr/>
            </p:nvSpPr>
            <p:spPr>
              <a:xfrm>
                <a:off x="6612540" y="3351561"/>
                <a:ext cx="32194" cy="32194"/>
              </a:xfrm>
              <a:custGeom>
                <a:avLst/>
                <a:gdLst/>
                <a:ahLst/>
                <a:cxnLst/>
                <a:rect l="l" t="t" r="r" b="b"/>
                <a:pathLst>
                  <a:path w="32194" h="32194" extrusionOk="0">
                    <a:moveTo>
                      <a:pt x="32194" y="16097"/>
                    </a:moveTo>
                    <a:cubicBezTo>
                      <a:pt x="32194" y="24955"/>
                      <a:pt x="24955" y="32195"/>
                      <a:pt x="16097" y="32195"/>
                    </a:cubicBezTo>
                    <a:cubicBezTo>
                      <a:pt x="7239" y="32195"/>
                      <a:pt x="0" y="24955"/>
                      <a:pt x="0" y="16097"/>
                    </a:cubicBezTo>
                    <a:cubicBezTo>
                      <a:pt x="0" y="7239"/>
                      <a:pt x="7239" y="0"/>
                      <a:pt x="16097" y="0"/>
                    </a:cubicBezTo>
                    <a:cubicBezTo>
                      <a:pt x="24955" y="0"/>
                      <a:pt x="32194" y="7239"/>
                      <a:pt x="32194" y="1609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23" name="Google Shape;1123;p33"/>
            <p:cNvGrpSpPr/>
            <p:nvPr/>
          </p:nvGrpSpPr>
          <p:grpSpPr>
            <a:xfrm>
              <a:off x="5543550" y="3478815"/>
              <a:ext cx="1101089" cy="32194"/>
              <a:chOff x="5543550" y="3478815"/>
              <a:chExt cx="1101089" cy="32194"/>
            </a:xfrm>
          </p:grpSpPr>
          <p:sp>
            <p:nvSpPr>
              <p:cNvPr id="1124" name="Google Shape;1124;p33"/>
              <p:cNvSpPr/>
              <p:nvPr/>
            </p:nvSpPr>
            <p:spPr>
              <a:xfrm>
                <a:off x="5543550" y="3478815"/>
                <a:ext cx="32194" cy="32194"/>
              </a:xfrm>
              <a:custGeom>
                <a:avLst/>
                <a:gdLst/>
                <a:ahLst/>
                <a:cxnLst/>
                <a:rect l="l" t="t" r="r" b="b"/>
                <a:pathLst>
                  <a:path w="32194" h="32194" extrusionOk="0">
                    <a:moveTo>
                      <a:pt x="32195" y="16097"/>
                    </a:moveTo>
                    <a:cubicBezTo>
                      <a:pt x="32195" y="24956"/>
                      <a:pt x="24955" y="32195"/>
                      <a:pt x="16097" y="32195"/>
                    </a:cubicBezTo>
                    <a:cubicBezTo>
                      <a:pt x="7239" y="32195"/>
                      <a:pt x="0" y="24956"/>
                      <a:pt x="0" y="16097"/>
                    </a:cubicBezTo>
                    <a:cubicBezTo>
                      <a:pt x="0" y="7239"/>
                      <a:pt x="7239" y="0"/>
                      <a:pt x="16097" y="0"/>
                    </a:cubicBezTo>
                    <a:cubicBezTo>
                      <a:pt x="24955" y="0"/>
                      <a:pt x="32195" y="7239"/>
                      <a:pt x="32195" y="1609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5" name="Google Shape;1125;p33"/>
              <p:cNvSpPr/>
              <p:nvPr/>
            </p:nvSpPr>
            <p:spPr>
              <a:xfrm>
                <a:off x="5721762" y="3478815"/>
                <a:ext cx="32194" cy="32194"/>
              </a:xfrm>
              <a:custGeom>
                <a:avLst/>
                <a:gdLst/>
                <a:ahLst/>
                <a:cxnLst/>
                <a:rect l="l" t="t" r="r" b="b"/>
                <a:pathLst>
                  <a:path w="32194" h="32194" extrusionOk="0">
                    <a:moveTo>
                      <a:pt x="32195" y="16097"/>
                    </a:moveTo>
                    <a:cubicBezTo>
                      <a:pt x="32195" y="24988"/>
                      <a:pt x="24988" y="32195"/>
                      <a:pt x="16097" y="32195"/>
                    </a:cubicBezTo>
                    <a:cubicBezTo>
                      <a:pt x="7207" y="32195"/>
                      <a:pt x="0" y="24988"/>
                      <a:pt x="0" y="16097"/>
                    </a:cubicBezTo>
                    <a:cubicBezTo>
                      <a:pt x="0" y="7207"/>
                      <a:pt x="7207" y="0"/>
                      <a:pt x="16097" y="0"/>
                    </a:cubicBezTo>
                    <a:cubicBezTo>
                      <a:pt x="24988" y="0"/>
                      <a:pt x="32195" y="7207"/>
                      <a:pt x="32195" y="1609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6" name="Google Shape;1126;p33"/>
              <p:cNvSpPr/>
              <p:nvPr/>
            </p:nvSpPr>
            <p:spPr>
              <a:xfrm>
                <a:off x="5899880" y="3478815"/>
                <a:ext cx="32194" cy="32194"/>
              </a:xfrm>
              <a:custGeom>
                <a:avLst/>
                <a:gdLst/>
                <a:ahLst/>
                <a:cxnLst/>
                <a:rect l="l" t="t" r="r" b="b"/>
                <a:pathLst>
                  <a:path w="32194" h="32194" extrusionOk="0">
                    <a:moveTo>
                      <a:pt x="32195" y="16097"/>
                    </a:moveTo>
                    <a:cubicBezTo>
                      <a:pt x="32195" y="24988"/>
                      <a:pt x="24988" y="32195"/>
                      <a:pt x="16097" y="32195"/>
                    </a:cubicBezTo>
                    <a:cubicBezTo>
                      <a:pt x="7207" y="32195"/>
                      <a:pt x="0" y="24988"/>
                      <a:pt x="0" y="16097"/>
                    </a:cubicBezTo>
                    <a:cubicBezTo>
                      <a:pt x="0" y="7207"/>
                      <a:pt x="7207" y="0"/>
                      <a:pt x="16097" y="0"/>
                    </a:cubicBezTo>
                    <a:cubicBezTo>
                      <a:pt x="24988" y="0"/>
                      <a:pt x="32195" y="7207"/>
                      <a:pt x="32195" y="1609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7" name="Google Shape;1127;p33"/>
              <p:cNvSpPr/>
              <p:nvPr/>
            </p:nvSpPr>
            <p:spPr>
              <a:xfrm>
                <a:off x="6078092" y="3478815"/>
                <a:ext cx="32194" cy="32194"/>
              </a:xfrm>
              <a:custGeom>
                <a:avLst/>
                <a:gdLst/>
                <a:ahLst/>
                <a:cxnLst/>
                <a:rect l="l" t="t" r="r" b="b"/>
                <a:pathLst>
                  <a:path w="32194" h="32194" extrusionOk="0">
                    <a:moveTo>
                      <a:pt x="32195" y="16097"/>
                    </a:moveTo>
                    <a:cubicBezTo>
                      <a:pt x="32195" y="24956"/>
                      <a:pt x="24956" y="32195"/>
                      <a:pt x="16097" y="32195"/>
                    </a:cubicBezTo>
                    <a:cubicBezTo>
                      <a:pt x="7239" y="32195"/>
                      <a:pt x="0" y="24956"/>
                      <a:pt x="0" y="16097"/>
                    </a:cubicBezTo>
                    <a:cubicBezTo>
                      <a:pt x="0" y="7239"/>
                      <a:pt x="7239" y="0"/>
                      <a:pt x="16097" y="0"/>
                    </a:cubicBezTo>
                    <a:cubicBezTo>
                      <a:pt x="24956" y="0"/>
                      <a:pt x="32195" y="7239"/>
                      <a:pt x="32195" y="1609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8" name="Google Shape;1128;p33"/>
              <p:cNvSpPr/>
              <p:nvPr/>
            </p:nvSpPr>
            <p:spPr>
              <a:xfrm>
                <a:off x="6256210" y="3478815"/>
                <a:ext cx="32194" cy="32194"/>
              </a:xfrm>
              <a:custGeom>
                <a:avLst/>
                <a:gdLst/>
                <a:ahLst/>
                <a:cxnLst/>
                <a:rect l="l" t="t" r="r" b="b"/>
                <a:pathLst>
                  <a:path w="32194" h="32194" extrusionOk="0">
                    <a:moveTo>
                      <a:pt x="32194" y="16097"/>
                    </a:moveTo>
                    <a:cubicBezTo>
                      <a:pt x="32194" y="24988"/>
                      <a:pt x="24987" y="32195"/>
                      <a:pt x="16097" y="32195"/>
                    </a:cubicBezTo>
                    <a:cubicBezTo>
                      <a:pt x="7207" y="32195"/>
                      <a:pt x="0" y="24988"/>
                      <a:pt x="0" y="16097"/>
                    </a:cubicBezTo>
                    <a:cubicBezTo>
                      <a:pt x="0" y="7207"/>
                      <a:pt x="7207" y="0"/>
                      <a:pt x="16097" y="0"/>
                    </a:cubicBezTo>
                    <a:cubicBezTo>
                      <a:pt x="24987" y="0"/>
                      <a:pt x="32194" y="7207"/>
                      <a:pt x="32194" y="1609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9" name="Google Shape;1129;p33"/>
              <p:cNvSpPr/>
              <p:nvPr/>
            </p:nvSpPr>
            <p:spPr>
              <a:xfrm>
                <a:off x="6434328" y="3478815"/>
                <a:ext cx="32194" cy="32194"/>
              </a:xfrm>
              <a:custGeom>
                <a:avLst/>
                <a:gdLst/>
                <a:ahLst/>
                <a:cxnLst/>
                <a:rect l="l" t="t" r="r" b="b"/>
                <a:pathLst>
                  <a:path w="32194" h="32194" extrusionOk="0">
                    <a:moveTo>
                      <a:pt x="32195" y="16097"/>
                    </a:moveTo>
                    <a:cubicBezTo>
                      <a:pt x="32195" y="24988"/>
                      <a:pt x="24988" y="32195"/>
                      <a:pt x="16097" y="32195"/>
                    </a:cubicBezTo>
                    <a:cubicBezTo>
                      <a:pt x="7207" y="32195"/>
                      <a:pt x="0" y="24988"/>
                      <a:pt x="0" y="16097"/>
                    </a:cubicBezTo>
                    <a:cubicBezTo>
                      <a:pt x="0" y="7207"/>
                      <a:pt x="7207" y="0"/>
                      <a:pt x="16097" y="0"/>
                    </a:cubicBezTo>
                    <a:cubicBezTo>
                      <a:pt x="24988" y="0"/>
                      <a:pt x="32195" y="7207"/>
                      <a:pt x="32195" y="1609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0" name="Google Shape;1130;p33"/>
              <p:cNvSpPr/>
              <p:nvPr/>
            </p:nvSpPr>
            <p:spPr>
              <a:xfrm>
                <a:off x="6612445" y="3478815"/>
                <a:ext cx="32194" cy="32194"/>
              </a:xfrm>
              <a:custGeom>
                <a:avLst/>
                <a:gdLst/>
                <a:ahLst/>
                <a:cxnLst/>
                <a:rect l="l" t="t" r="r" b="b"/>
                <a:pathLst>
                  <a:path w="32194" h="32194" extrusionOk="0">
                    <a:moveTo>
                      <a:pt x="32194" y="16097"/>
                    </a:moveTo>
                    <a:cubicBezTo>
                      <a:pt x="32194" y="24988"/>
                      <a:pt x="24988" y="32195"/>
                      <a:pt x="16097" y="32195"/>
                    </a:cubicBezTo>
                    <a:cubicBezTo>
                      <a:pt x="7207" y="32195"/>
                      <a:pt x="0" y="24988"/>
                      <a:pt x="0" y="16097"/>
                    </a:cubicBezTo>
                    <a:cubicBezTo>
                      <a:pt x="0" y="7207"/>
                      <a:pt x="7207" y="0"/>
                      <a:pt x="16097" y="0"/>
                    </a:cubicBezTo>
                    <a:cubicBezTo>
                      <a:pt x="24988" y="0"/>
                      <a:pt x="32194" y="7207"/>
                      <a:pt x="32194" y="1609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31" name="Google Shape;1131;p33"/>
            <p:cNvGrpSpPr/>
            <p:nvPr/>
          </p:nvGrpSpPr>
          <p:grpSpPr>
            <a:xfrm>
              <a:off x="5543550" y="3606164"/>
              <a:ext cx="1101184" cy="32194"/>
              <a:chOff x="5543550" y="3606164"/>
              <a:chExt cx="1101184" cy="32194"/>
            </a:xfrm>
          </p:grpSpPr>
          <p:sp>
            <p:nvSpPr>
              <p:cNvPr id="1132" name="Google Shape;1132;p33"/>
              <p:cNvSpPr/>
              <p:nvPr/>
            </p:nvSpPr>
            <p:spPr>
              <a:xfrm>
                <a:off x="5543550" y="3606164"/>
                <a:ext cx="32194" cy="32194"/>
              </a:xfrm>
              <a:custGeom>
                <a:avLst/>
                <a:gdLst/>
                <a:ahLst/>
                <a:cxnLst/>
                <a:rect l="l" t="t" r="r" b="b"/>
                <a:pathLst>
                  <a:path w="32194" h="32194" extrusionOk="0">
                    <a:moveTo>
                      <a:pt x="32195" y="16097"/>
                    </a:moveTo>
                    <a:cubicBezTo>
                      <a:pt x="32195" y="24956"/>
                      <a:pt x="24955" y="32195"/>
                      <a:pt x="16097" y="32195"/>
                    </a:cubicBezTo>
                    <a:cubicBezTo>
                      <a:pt x="7239" y="32195"/>
                      <a:pt x="0" y="24956"/>
                      <a:pt x="0" y="16097"/>
                    </a:cubicBezTo>
                    <a:cubicBezTo>
                      <a:pt x="0" y="7239"/>
                      <a:pt x="7239" y="0"/>
                      <a:pt x="16097" y="0"/>
                    </a:cubicBezTo>
                    <a:cubicBezTo>
                      <a:pt x="24955" y="0"/>
                      <a:pt x="32195" y="7239"/>
                      <a:pt x="32195" y="1609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3" name="Google Shape;1133;p33"/>
              <p:cNvSpPr/>
              <p:nvPr/>
            </p:nvSpPr>
            <p:spPr>
              <a:xfrm>
                <a:off x="5721762" y="3606164"/>
                <a:ext cx="32194" cy="32194"/>
              </a:xfrm>
              <a:custGeom>
                <a:avLst/>
                <a:gdLst/>
                <a:ahLst/>
                <a:cxnLst/>
                <a:rect l="l" t="t" r="r" b="b"/>
                <a:pathLst>
                  <a:path w="32194" h="32194" extrusionOk="0">
                    <a:moveTo>
                      <a:pt x="32195" y="16097"/>
                    </a:moveTo>
                    <a:cubicBezTo>
                      <a:pt x="32195" y="24956"/>
                      <a:pt x="24956" y="32195"/>
                      <a:pt x="16097" y="32195"/>
                    </a:cubicBezTo>
                    <a:cubicBezTo>
                      <a:pt x="7239" y="32195"/>
                      <a:pt x="0" y="24956"/>
                      <a:pt x="0" y="16097"/>
                    </a:cubicBezTo>
                    <a:cubicBezTo>
                      <a:pt x="0" y="7239"/>
                      <a:pt x="7239" y="0"/>
                      <a:pt x="16097" y="0"/>
                    </a:cubicBezTo>
                    <a:cubicBezTo>
                      <a:pt x="24956" y="0"/>
                      <a:pt x="32195" y="7239"/>
                      <a:pt x="32195" y="1609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4" name="Google Shape;1134;p33"/>
              <p:cNvSpPr/>
              <p:nvPr/>
            </p:nvSpPr>
            <p:spPr>
              <a:xfrm>
                <a:off x="5899880" y="3606164"/>
                <a:ext cx="32194" cy="32194"/>
              </a:xfrm>
              <a:custGeom>
                <a:avLst/>
                <a:gdLst/>
                <a:ahLst/>
                <a:cxnLst/>
                <a:rect l="l" t="t" r="r" b="b"/>
                <a:pathLst>
                  <a:path w="32194" h="32194" extrusionOk="0">
                    <a:moveTo>
                      <a:pt x="32195" y="16097"/>
                    </a:moveTo>
                    <a:cubicBezTo>
                      <a:pt x="32195" y="24956"/>
                      <a:pt x="24955" y="32195"/>
                      <a:pt x="16097" y="32195"/>
                    </a:cubicBezTo>
                    <a:cubicBezTo>
                      <a:pt x="7239" y="32195"/>
                      <a:pt x="0" y="24956"/>
                      <a:pt x="0" y="16097"/>
                    </a:cubicBezTo>
                    <a:cubicBezTo>
                      <a:pt x="0" y="7239"/>
                      <a:pt x="7239" y="0"/>
                      <a:pt x="16097" y="0"/>
                    </a:cubicBezTo>
                    <a:cubicBezTo>
                      <a:pt x="24955" y="0"/>
                      <a:pt x="32195" y="7239"/>
                      <a:pt x="32195" y="1609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5" name="Google Shape;1135;p33"/>
              <p:cNvSpPr/>
              <p:nvPr/>
            </p:nvSpPr>
            <p:spPr>
              <a:xfrm>
                <a:off x="6078092" y="3606164"/>
                <a:ext cx="32194" cy="32194"/>
              </a:xfrm>
              <a:custGeom>
                <a:avLst/>
                <a:gdLst/>
                <a:ahLst/>
                <a:cxnLst/>
                <a:rect l="l" t="t" r="r" b="b"/>
                <a:pathLst>
                  <a:path w="32194" h="32194" extrusionOk="0">
                    <a:moveTo>
                      <a:pt x="32195" y="16097"/>
                    </a:moveTo>
                    <a:cubicBezTo>
                      <a:pt x="32195" y="24956"/>
                      <a:pt x="24956" y="32195"/>
                      <a:pt x="16097" y="32195"/>
                    </a:cubicBezTo>
                    <a:cubicBezTo>
                      <a:pt x="7239" y="32195"/>
                      <a:pt x="0" y="24956"/>
                      <a:pt x="0" y="16097"/>
                    </a:cubicBezTo>
                    <a:cubicBezTo>
                      <a:pt x="0" y="7239"/>
                      <a:pt x="7239" y="0"/>
                      <a:pt x="16097" y="0"/>
                    </a:cubicBezTo>
                    <a:cubicBezTo>
                      <a:pt x="24956" y="0"/>
                      <a:pt x="32195" y="7239"/>
                      <a:pt x="32195" y="1609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6" name="Google Shape;1136;p33"/>
              <p:cNvSpPr/>
              <p:nvPr/>
            </p:nvSpPr>
            <p:spPr>
              <a:xfrm>
                <a:off x="6256210" y="3606164"/>
                <a:ext cx="32194" cy="32194"/>
              </a:xfrm>
              <a:custGeom>
                <a:avLst/>
                <a:gdLst/>
                <a:ahLst/>
                <a:cxnLst/>
                <a:rect l="l" t="t" r="r" b="b"/>
                <a:pathLst>
                  <a:path w="32194" h="32194" extrusionOk="0">
                    <a:moveTo>
                      <a:pt x="32194" y="16097"/>
                    </a:moveTo>
                    <a:cubicBezTo>
                      <a:pt x="32194" y="24956"/>
                      <a:pt x="24956" y="32195"/>
                      <a:pt x="16097" y="32195"/>
                    </a:cubicBezTo>
                    <a:cubicBezTo>
                      <a:pt x="7239" y="32195"/>
                      <a:pt x="0" y="24956"/>
                      <a:pt x="0" y="16097"/>
                    </a:cubicBezTo>
                    <a:cubicBezTo>
                      <a:pt x="0" y="7239"/>
                      <a:pt x="7239" y="0"/>
                      <a:pt x="16097" y="0"/>
                    </a:cubicBezTo>
                    <a:cubicBezTo>
                      <a:pt x="24956" y="0"/>
                      <a:pt x="32194" y="7239"/>
                      <a:pt x="32194" y="1609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7" name="Google Shape;1137;p33"/>
              <p:cNvSpPr/>
              <p:nvPr/>
            </p:nvSpPr>
            <p:spPr>
              <a:xfrm>
                <a:off x="6434327" y="3606164"/>
                <a:ext cx="32194" cy="32194"/>
              </a:xfrm>
              <a:custGeom>
                <a:avLst/>
                <a:gdLst/>
                <a:ahLst/>
                <a:cxnLst/>
                <a:rect l="l" t="t" r="r" b="b"/>
                <a:pathLst>
                  <a:path w="32194" h="32194" extrusionOk="0">
                    <a:moveTo>
                      <a:pt x="32195" y="16097"/>
                    </a:moveTo>
                    <a:cubicBezTo>
                      <a:pt x="32195" y="24956"/>
                      <a:pt x="24956" y="32195"/>
                      <a:pt x="16097" y="32195"/>
                    </a:cubicBezTo>
                    <a:cubicBezTo>
                      <a:pt x="7239" y="32195"/>
                      <a:pt x="0" y="24956"/>
                      <a:pt x="0" y="16097"/>
                    </a:cubicBezTo>
                    <a:cubicBezTo>
                      <a:pt x="0" y="7239"/>
                      <a:pt x="7239" y="0"/>
                      <a:pt x="16097" y="0"/>
                    </a:cubicBezTo>
                    <a:cubicBezTo>
                      <a:pt x="24956" y="0"/>
                      <a:pt x="32195" y="7239"/>
                      <a:pt x="32195" y="1609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8" name="Google Shape;1138;p33"/>
              <p:cNvSpPr/>
              <p:nvPr/>
            </p:nvSpPr>
            <p:spPr>
              <a:xfrm>
                <a:off x="6612540" y="3606164"/>
                <a:ext cx="32194" cy="32194"/>
              </a:xfrm>
              <a:custGeom>
                <a:avLst/>
                <a:gdLst/>
                <a:ahLst/>
                <a:cxnLst/>
                <a:rect l="l" t="t" r="r" b="b"/>
                <a:pathLst>
                  <a:path w="32194" h="32194" extrusionOk="0">
                    <a:moveTo>
                      <a:pt x="32194" y="16097"/>
                    </a:moveTo>
                    <a:cubicBezTo>
                      <a:pt x="32194" y="24956"/>
                      <a:pt x="24955" y="32195"/>
                      <a:pt x="16097" y="32195"/>
                    </a:cubicBezTo>
                    <a:cubicBezTo>
                      <a:pt x="7239" y="32195"/>
                      <a:pt x="0" y="24956"/>
                      <a:pt x="0" y="16097"/>
                    </a:cubicBezTo>
                    <a:cubicBezTo>
                      <a:pt x="0" y="7239"/>
                      <a:pt x="7239" y="0"/>
                      <a:pt x="16097" y="0"/>
                    </a:cubicBezTo>
                    <a:cubicBezTo>
                      <a:pt x="24955" y="0"/>
                      <a:pt x="32194" y="7239"/>
                      <a:pt x="32194" y="1609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139" name="Google Shape;1139;p33"/>
          <p:cNvSpPr txBox="1">
            <a:spLocks noGrp="1"/>
          </p:cNvSpPr>
          <p:nvPr>
            <p:ph type="title"/>
          </p:nvPr>
        </p:nvSpPr>
        <p:spPr>
          <a:xfrm>
            <a:off x="3294682" y="2336765"/>
            <a:ext cx="5749155" cy="95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4000" dirty="0" err="1"/>
              <a:t>Why</a:t>
            </a:r>
            <a:r>
              <a:rPr lang="de-DE" sz="4000" dirty="0"/>
              <a:t> </a:t>
            </a:r>
            <a:r>
              <a:rPr lang="de-DE" sz="4000" dirty="0" err="1"/>
              <a:t>should</a:t>
            </a:r>
            <a:r>
              <a:rPr lang="de-DE" sz="4000" dirty="0"/>
              <a:t> </a:t>
            </a:r>
            <a:r>
              <a:rPr lang="de-DE" sz="4000" dirty="0" err="1"/>
              <a:t>we</a:t>
            </a:r>
            <a:r>
              <a:rPr lang="de-DE" sz="4000" dirty="0"/>
              <a:t> care?</a:t>
            </a:r>
          </a:p>
        </p:txBody>
      </p:sp>
      <p:sp>
        <p:nvSpPr>
          <p:cNvPr id="1140" name="Google Shape;1140;p33"/>
          <p:cNvSpPr txBox="1">
            <a:spLocks noGrp="1"/>
          </p:cNvSpPr>
          <p:nvPr>
            <p:ph type="title" idx="2"/>
          </p:nvPr>
        </p:nvSpPr>
        <p:spPr>
          <a:xfrm>
            <a:off x="7339000" y="1474499"/>
            <a:ext cx="1089900" cy="95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141" name="Google Shape;1141;p33"/>
          <p:cNvSpPr/>
          <p:nvPr/>
        </p:nvSpPr>
        <p:spPr>
          <a:xfrm>
            <a:off x="3692100" y="3306888"/>
            <a:ext cx="5451900" cy="978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oto Sans"/>
              <a:ea typeface="Noto Sans"/>
              <a:cs typeface="Noto Sans"/>
              <a:sym typeface="Noto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 descr="Ein Bild, das Zeichnung, Darstellung, Cartoon, Kunst enthält.&#10;&#10;Automatisch generierte Beschreibung">
            <a:extLst>
              <a:ext uri="{FF2B5EF4-FFF2-40B4-BE49-F238E27FC236}">
                <a16:creationId xmlns:a16="http://schemas.microsoft.com/office/drawing/2014/main" id="{95D6D135-25DA-A97D-352A-6175DAC3D0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4378" y="129722"/>
            <a:ext cx="3225800" cy="3225800"/>
          </a:xfrm>
          <a:prstGeom prst="rect">
            <a:avLst/>
          </a:prstGeom>
        </p:spPr>
      </p:pic>
      <p:sp>
        <p:nvSpPr>
          <p:cNvPr id="5" name="Untertitel 4">
            <a:extLst>
              <a:ext uri="{FF2B5EF4-FFF2-40B4-BE49-F238E27FC236}">
                <a16:creationId xmlns:a16="http://schemas.microsoft.com/office/drawing/2014/main" id="{53A6F813-A92A-6FE6-9897-B685FA8F2F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90000" y="1599188"/>
            <a:ext cx="3582000" cy="1296750"/>
          </a:xfrm>
        </p:spPr>
        <p:txBody>
          <a:bodyPr/>
          <a:lstStyle/>
          <a:p>
            <a:pPr marL="152400" indent="0">
              <a:buNone/>
            </a:pPr>
            <a:r>
              <a:rPr lang="de-DE" sz="1800" dirty="0" err="1"/>
              <a:t>You</a:t>
            </a:r>
            <a:r>
              <a:rPr lang="de-DE" sz="1800" dirty="0"/>
              <a:t> </a:t>
            </a:r>
            <a:r>
              <a:rPr lang="de-DE" sz="1800" dirty="0" err="1"/>
              <a:t>spend</a:t>
            </a:r>
            <a:r>
              <a:rPr lang="de-DE" sz="1800" dirty="0"/>
              <a:t> </a:t>
            </a:r>
            <a:r>
              <a:rPr lang="de-DE" sz="1800" dirty="0" err="1"/>
              <a:t>hours</a:t>
            </a:r>
            <a:r>
              <a:rPr lang="de-DE" sz="1800" dirty="0"/>
              <a:t> and </a:t>
            </a:r>
            <a:r>
              <a:rPr lang="de-DE" sz="1800" dirty="0" err="1"/>
              <a:t>hours</a:t>
            </a:r>
            <a:r>
              <a:rPr lang="de-DE" sz="1800" dirty="0"/>
              <a:t> on </a:t>
            </a:r>
            <a:r>
              <a:rPr lang="de-DE" sz="1800" b="1" dirty="0" err="1"/>
              <a:t>designing</a:t>
            </a:r>
            <a:r>
              <a:rPr lang="de-DE" sz="1800" dirty="0"/>
              <a:t> an </a:t>
            </a:r>
            <a:r>
              <a:rPr lang="de-DE" sz="1800" dirty="0" err="1"/>
              <a:t>experiment</a:t>
            </a:r>
            <a:r>
              <a:rPr lang="de-DE" sz="1800" dirty="0"/>
              <a:t>, </a:t>
            </a:r>
            <a:r>
              <a:rPr lang="de-DE" sz="1800" b="1" dirty="0" err="1"/>
              <a:t>piloting</a:t>
            </a:r>
            <a:r>
              <a:rPr lang="de-DE" sz="1800" dirty="0"/>
              <a:t> </a:t>
            </a:r>
            <a:r>
              <a:rPr lang="de-DE" sz="1800" dirty="0" err="1"/>
              <a:t>the</a:t>
            </a:r>
            <a:r>
              <a:rPr lang="de-DE" sz="1800" dirty="0"/>
              <a:t> </a:t>
            </a:r>
            <a:r>
              <a:rPr lang="de-DE" sz="1800" dirty="0" err="1"/>
              <a:t>setup</a:t>
            </a:r>
            <a:r>
              <a:rPr lang="de-DE" sz="1800" dirty="0"/>
              <a:t>, </a:t>
            </a:r>
            <a:r>
              <a:rPr lang="de-DE" sz="1800" b="1" dirty="0" err="1"/>
              <a:t>recording</a:t>
            </a:r>
            <a:r>
              <a:rPr lang="de-DE" sz="1800" dirty="0"/>
              <a:t> </a:t>
            </a:r>
            <a:r>
              <a:rPr lang="de-DE" sz="1800" dirty="0" err="1"/>
              <a:t>the</a:t>
            </a:r>
            <a:r>
              <a:rPr lang="de-DE" sz="1800" dirty="0"/>
              <a:t> </a:t>
            </a:r>
            <a:r>
              <a:rPr lang="de-DE" sz="1800" dirty="0" err="1"/>
              <a:t>data</a:t>
            </a:r>
            <a:r>
              <a:rPr lang="de-DE" sz="1800" dirty="0"/>
              <a:t>…</a:t>
            </a:r>
          </a:p>
          <a:p>
            <a:pPr marL="152400" indent="0">
              <a:buNone/>
            </a:pPr>
            <a:endParaRPr lang="de-DE" sz="1800" dirty="0"/>
          </a:p>
          <a:p>
            <a:pPr marL="152400" indent="0">
              <a:buNone/>
            </a:pPr>
            <a:endParaRPr lang="de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64E72EB8-C234-409B-8361-45037E095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Imagine…</a:t>
            </a:r>
          </a:p>
        </p:txBody>
      </p:sp>
      <p:sp>
        <p:nvSpPr>
          <p:cNvPr id="7" name="Untertitel 4">
            <a:extLst>
              <a:ext uri="{FF2B5EF4-FFF2-40B4-BE49-F238E27FC236}">
                <a16:creationId xmlns:a16="http://schemas.microsoft.com/office/drawing/2014/main" id="{86D4C5AF-1C70-8D30-3252-7D5E5F52195C}"/>
              </a:ext>
            </a:extLst>
          </p:cNvPr>
          <p:cNvSpPr txBox="1">
            <a:spLocks/>
          </p:cNvSpPr>
          <p:nvPr/>
        </p:nvSpPr>
        <p:spPr>
          <a:xfrm>
            <a:off x="4076064" y="2938870"/>
            <a:ext cx="4039235" cy="17565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"/>
              <a:buAutoNum type="arabicPeriod"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"/>
              <a:buAutoNum type="alphaLcPeriod"/>
              <a:defRPr sz="16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"/>
              <a:buAutoNum type="romanLcPeriod"/>
              <a:defRPr sz="16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"/>
              <a:buAutoNum type="arabicPeriod"/>
              <a:defRPr sz="16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"/>
              <a:buAutoNum type="alphaLcPeriod"/>
              <a:defRPr sz="16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"/>
              <a:buAutoNum type="romanLcPeriod"/>
              <a:defRPr sz="16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"/>
              <a:buAutoNum type="arabicPeriod"/>
              <a:defRPr sz="16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"/>
              <a:buAutoNum type="alphaLcPeriod"/>
              <a:defRPr sz="16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"/>
              <a:buAutoNum type="romanLcPeriod"/>
              <a:defRPr sz="16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9pPr>
          </a:lstStyle>
          <a:p>
            <a:pPr marL="152400" indent="0">
              <a:buFont typeface="Noto Sans"/>
              <a:buNone/>
            </a:pPr>
            <a:r>
              <a:rPr lang="de-DE" sz="1800" dirty="0" err="1"/>
              <a:t>You</a:t>
            </a:r>
            <a:r>
              <a:rPr lang="de-DE" sz="1800" dirty="0"/>
              <a:t> </a:t>
            </a:r>
            <a:r>
              <a:rPr lang="de-DE" sz="1800" dirty="0" err="1"/>
              <a:t>are</a:t>
            </a:r>
            <a:r>
              <a:rPr lang="de-DE" sz="1800" dirty="0"/>
              <a:t> </a:t>
            </a:r>
            <a:r>
              <a:rPr lang="de-DE" sz="1800" dirty="0" err="1"/>
              <a:t>done</a:t>
            </a:r>
            <a:r>
              <a:rPr lang="de-DE" sz="1800" dirty="0"/>
              <a:t>, and </a:t>
            </a:r>
            <a:r>
              <a:rPr lang="de-DE" sz="1800" dirty="0" err="1"/>
              <a:t>you</a:t>
            </a:r>
            <a:r>
              <a:rPr lang="de-DE" sz="1800" dirty="0"/>
              <a:t> </a:t>
            </a:r>
            <a:r>
              <a:rPr lang="de-DE" sz="1800" dirty="0" err="1"/>
              <a:t>start</a:t>
            </a:r>
            <a:r>
              <a:rPr lang="de-DE" sz="1800" dirty="0"/>
              <a:t> </a:t>
            </a:r>
            <a:r>
              <a:rPr lang="de-DE" sz="1800" dirty="0" err="1"/>
              <a:t>to</a:t>
            </a:r>
            <a:r>
              <a:rPr lang="de-DE" sz="1800" dirty="0"/>
              <a:t> </a:t>
            </a:r>
            <a:r>
              <a:rPr lang="de-DE" sz="1800" dirty="0" err="1"/>
              <a:t>process</a:t>
            </a:r>
            <a:r>
              <a:rPr lang="de-DE" sz="1800" dirty="0"/>
              <a:t> </a:t>
            </a:r>
            <a:r>
              <a:rPr lang="de-DE" sz="1800" dirty="0" err="1"/>
              <a:t>the</a:t>
            </a:r>
            <a:r>
              <a:rPr lang="de-DE" sz="1800" dirty="0"/>
              <a:t> </a:t>
            </a:r>
            <a:r>
              <a:rPr lang="de-DE" sz="1800" dirty="0" err="1"/>
              <a:t>data</a:t>
            </a:r>
            <a:r>
              <a:rPr lang="de-DE" sz="1800" dirty="0"/>
              <a:t> – </a:t>
            </a:r>
            <a:r>
              <a:rPr lang="de-DE" sz="1800" b="1" dirty="0" err="1"/>
              <a:t>extract</a:t>
            </a:r>
            <a:r>
              <a:rPr lang="de-DE" sz="1800" dirty="0"/>
              <a:t> </a:t>
            </a:r>
            <a:r>
              <a:rPr lang="de-DE" sz="1800" dirty="0" err="1"/>
              <a:t>features</a:t>
            </a:r>
            <a:r>
              <a:rPr lang="de-DE" sz="1800" dirty="0"/>
              <a:t>, </a:t>
            </a:r>
            <a:r>
              <a:rPr lang="de-DE" sz="1800" b="1" dirty="0" err="1"/>
              <a:t>explore</a:t>
            </a:r>
            <a:r>
              <a:rPr lang="de-DE" sz="1800" dirty="0"/>
              <a:t> </a:t>
            </a:r>
            <a:r>
              <a:rPr lang="de-DE" sz="1800" dirty="0" err="1"/>
              <a:t>their</a:t>
            </a:r>
            <a:r>
              <a:rPr lang="de-DE" sz="1800" dirty="0"/>
              <a:t> </a:t>
            </a:r>
            <a:r>
              <a:rPr lang="de-DE" sz="1800" dirty="0" err="1"/>
              <a:t>relationships</a:t>
            </a:r>
            <a:r>
              <a:rPr lang="de-DE" sz="1800" dirty="0"/>
              <a:t>, </a:t>
            </a:r>
            <a:r>
              <a:rPr lang="de-DE" sz="1800" dirty="0" err="1"/>
              <a:t>building</a:t>
            </a:r>
            <a:r>
              <a:rPr lang="de-DE" sz="1800" dirty="0"/>
              <a:t> </a:t>
            </a:r>
            <a:r>
              <a:rPr lang="de-DE" sz="1800" b="1" dirty="0" err="1"/>
              <a:t>statistical</a:t>
            </a:r>
            <a:r>
              <a:rPr lang="de-DE" sz="1800" dirty="0"/>
              <a:t> </a:t>
            </a:r>
            <a:r>
              <a:rPr lang="de-DE" sz="1800" dirty="0" err="1"/>
              <a:t>models</a:t>
            </a:r>
            <a:r>
              <a:rPr lang="de-DE" sz="1800" dirty="0"/>
              <a:t>, etc.</a:t>
            </a:r>
          </a:p>
          <a:p>
            <a:pPr marL="152400" indent="0">
              <a:buFont typeface="Noto Sans"/>
              <a:buNone/>
            </a:pPr>
            <a:endParaRPr lang="de-DE" sz="1800" dirty="0"/>
          </a:p>
          <a:p>
            <a:pPr marL="152400" indent="0">
              <a:buFont typeface="Noto Sans"/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766531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64E72EB8-C234-409B-8361-45037E095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And </a:t>
            </a:r>
            <a:r>
              <a:rPr lang="de-DE" dirty="0" err="1"/>
              <a:t>when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finaly</a:t>
            </a:r>
            <a:r>
              <a:rPr lang="de-DE" dirty="0"/>
              <a:t> </a:t>
            </a:r>
            <a:r>
              <a:rPr lang="de-DE" dirty="0" err="1"/>
              <a:t>done</a:t>
            </a:r>
            <a:r>
              <a:rPr lang="de-DE" dirty="0"/>
              <a:t>…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F7667E5E-8BC5-110D-7B9D-351B666EE4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34"/>
          <a:stretch/>
        </p:blipFill>
        <p:spPr>
          <a:xfrm>
            <a:off x="1317291" y="1776140"/>
            <a:ext cx="2782082" cy="3367360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A6193E1C-C424-B1B0-C508-C7E1261E9A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49"/>
          <a:stretch/>
        </p:blipFill>
        <p:spPr>
          <a:xfrm>
            <a:off x="4099373" y="1731252"/>
            <a:ext cx="2577289" cy="3117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3326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64E72EB8-C234-409B-8361-45037E095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And </a:t>
            </a:r>
            <a:r>
              <a:rPr lang="de-DE" dirty="0" err="1"/>
              <a:t>when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finaly</a:t>
            </a:r>
            <a:r>
              <a:rPr lang="de-DE" dirty="0"/>
              <a:t> </a:t>
            </a:r>
            <a:r>
              <a:rPr lang="de-DE" dirty="0" err="1"/>
              <a:t>done</a:t>
            </a:r>
            <a:r>
              <a:rPr lang="de-DE" dirty="0"/>
              <a:t>…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F7667E5E-8BC5-110D-7B9D-351B666EE4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34"/>
          <a:stretch/>
        </p:blipFill>
        <p:spPr>
          <a:xfrm>
            <a:off x="1317291" y="1776140"/>
            <a:ext cx="2782082" cy="3367360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A6193E1C-C424-B1B0-C508-C7E1261E9A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49"/>
          <a:stretch/>
        </p:blipFill>
        <p:spPr>
          <a:xfrm>
            <a:off x="4099373" y="1731252"/>
            <a:ext cx="2577289" cy="3117909"/>
          </a:xfrm>
          <a:prstGeom prst="rect">
            <a:avLst/>
          </a:prstGeom>
        </p:spPr>
      </p:pic>
      <p:sp>
        <p:nvSpPr>
          <p:cNvPr id="14" name="Ellipse 13">
            <a:extLst>
              <a:ext uri="{FF2B5EF4-FFF2-40B4-BE49-F238E27FC236}">
                <a16:creationId xmlns:a16="http://schemas.microsoft.com/office/drawing/2014/main" id="{61E84AF2-9BDB-4C1C-1ADF-8EA5119ABBC7}"/>
              </a:ext>
            </a:extLst>
          </p:cNvPr>
          <p:cNvSpPr/>
          <p:nvPr/>
        </p:nvSpPr>
        <p:spPr>
          <a:xfrm>
            <a:off x="4099373" y="3085889"/>
            <a:ext cx="1518143" cy="1273628"/>
          </a:xfrm>
          <a:prstGeom prst="ellipse">
            <a:avLst/>
          </a:prstGeom>
          <a:solidFill>
            <a:srgbClr val="EDE7FD">
              <a:alpha val="23137"/>
            </a:srgbClr>
          </a:solidFill>
          <a:ln w="7620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Titel 3">
            <a:extLst>
              <a:ext uri="{FF2B5EF4-FFF2-40B4-BE49-F238E27FC236}">
                <a16:creationId xmlns:a16="http://schemas.microsoft.com/office/drawing/2014/main" id="{4C5A22A7-7309-513A-FA2D-EC2D57016F77}"/>
              </a:ext>
            </a:extLst>
          </p:cNvPr>
          <p:cNvSpPr txBox="1">
            <a:spLocks/>
          </p:cNvSpPr>
          <p:nvPr/>
        </p:nvSpPr>
        <p:spPr>
          <a:xfrm>
            <a:off x="6580901" y="2302764"/>
            <a:ext cx="2782082" cy="22284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r>
              <a:rPr lang="de-DE" sz="2400" dirty="0">
                <a:solidFill>
                  <a:schemeClr val="tx2"/>
                </a:solidFill>
              </a:rPr>
              <a:t>…</a:t>
            </a:r>
            <a:r>
              <a:rPr lang="de-DE" sz="2400" dirty="0" err="1">
                <a:solidFill>
                  <a:schemeClr val="tx2"/>
                </a:solidFill>
              </a:rPr>
              <a:t>this</a:t>
            </a:r>
            <a:r>
              <a:rPr lang="de-DE" sz="2400" dirty="0">
                <a:solidFill>
                  <a:schemeClr val="tx2"/>
                </a:solidFill>
              </a:rPr>
              <a:t> </a:t>
            </a:r>
            <a:r>
              <a:rPr lang="de-DE" sz="2400" dirty="0" err="1">
                <a:solidFill>
                  <a:schemeClr val="tx2"/>
                </a:solidFill>
              </a:rPr>
              <a:t>is</a:t>
            </a:r>
            <a:r>
              <a:rPr lang="de-DE" sz="2400" dirty="0">
                <a:solidFill>
                  <a:schemeClr val="tx2"/>
                </a:solidFill>
              </a:rPr>
              <a:t> </a:t>
            </a:r>
            <a:r>
              <a:rPr lang="de-DE" sz="2400" dirty="0" err="1">
                <a:solidFill>
                  <a:schemeClr val="tx2"/>
                </a:solidFill>
              </a:rPr>
              <a:t>what</a:t>
            </a:r>
            <a:r>
              <a:rPr lang="de-DE" sz="2400" dirty="0">
                <a:solidFill>
                  <a:schemeClr val="tx2"/>
                </a:solidFill>
              </a:rPr>
              <a:t> </a:t>
            </a:r>
            <a:r>
              <a:rPr lang="de-DE" sz="2400" dirty="0" err="1">
                <a:solidFill>
                  <a:schemeClr val="tx2"/>
                </a:solidFill>
              </a:rPr>
              <a:t>remains</a:t>
            </a:r>
            <a:r>
              <a:rPr lang="de-DE" sz="2400" dirty="0">
                <a:solidFill>
                  <a:schemeClr val="tx2"/>
                </a:solidFill>
              </a:rPr>
              <a:t> </a:t>
            </a:r>
            <a:r>
              <a:rPr lang="de-DE" sz="2400" dirty="0" err="1">
                <a:solidFill>
                  <a:schemeClr val="tx2"/>
                </a:solidFill>
              </a:rPr>
              <a:t>from</a:t>
            </a:r>
            <a:r>
              <a:rPr lang="de-DE" sz="2400" dirty="0">
                <a:solidFill>
                  <a:schemeClr val="tx2"/>
                </a:solidFill>
              </a:rPr>
              <a:t> </a:t>
            </a:r>
            <a:r>
              <a:rPr lang="de-DE" sz="2400" dirty="0" err="1">
                <a:solidFill>
                  <a:schemeClr val="tx2"/>
                </a:solidFill>
              </a:rPr>
              <a:t>my</a:t>
            </a:r>
            <a:r>
              <a:rPr lang="de-DE" sz="2400" dirty="0">
                <a:solidFill>
                  <a:schemeClr val="tx2"/>
                </a:solidFill>
              </a:rPr>
              <a:t> </a:t>
            </a:r>
            <a:r>
              <a:rPr lang="de-DE" sz="2400" dirty="0" err="1">
                <a:solidFill>
                  <a:schemeClr val="tx2"/>
                </a:solidFill>
              </a:rPr>
              <a:t>beautiful</a:t>
            </a:r>
            <a:r>
              <a:rPr lang="de-DE" sz="2400" dirty="0">
                <a:solidFill>
                  <a:schemeClr val="tx2"/>
                </a:solidFill>
              </a:rPr>
              <a:t> </a:t>
            </a:r>
            <a:r>
              <a:rPr lang="de-DE" sz="2400" dirty="0" err="1">
                <a:solidFill>
                  <a:schemeClr val="tx2"/>
                </a:solidFill>
              </a:rPr>
              <a:t>data</a:t>
            </a:r>
            <a:r>
              <a:rPr lang="de-DE" sz="2400" dirty="0">
                <a:solidFill>
                  <a:schemeClr val="tx2"/>
                </a:solidFill>
              </a:rPr>
              <a:t>  </a:t>
            </a:r>
          </a:p>
        </p:txBody>
      </p: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AF3F7D63-2C00-076E-B999-0F914C4DC93C}"/>
              </a:ext>
            </a:extLst>
          </p:cNvPr>
          <p:cNvCxnSpPr/>
          <p:nvPr/>
        </p:nvCxnSpPr>
        <p:spPr>
          <a:xfrm flipV="1">
            <a:off x="4858444" y="2408464"/>
            <a:ext cx="1623999" cy="677425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0C1F9FF1-44D2-346D-294F-B8C08C75C189}"/>
              </a:ext>
            </a:extLst>
          </p:cNvPr>
          <p:cNvCxnSpPr>
            <a:cxnSpLocks/>
            <a:stCxn id="14" idx="5"/>
          </p:cNvCxnSpPr>
          <p:nvPr/>
        </p:nvCxnSpPr>
        <p:spPr>
          <a:xfrm flipV="1">
            <a:off x="5395189" y="4041321"/>
            <a:ext cx="1810587" cy="131677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🥲 Smiling Face With Tear Emoji, Smile Cry Emoji">
            <a:extLst>
              <a:ext uri="{FF2B5EF4-FFF2-40B4-BE49-F238E27FC236}">
                <a16:creationId xmlns:a16="http://schemas.microsoft.com/office/drawing/2014/main" id="{A0226937-5938-3FB4-290E-9E43CEAFD3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0047" y="3552824"/>
            <a:ext cx="646703" cy="646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14973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 descr="Ein Bild, das Schuhwerk, Darstellung enthält.&#10;&#10;Automatisch generierte Beschreibung">
            <a:extLst>
              <a:ext uri="{FF2B5EF4-FFF2-40B4-BE49-F238E27FC236}">
                <a16:creationId xmlns:a16="http://schemas.microsoft.com/office/drawing/2014/main" id="{DF198C21-26D0-E27D-8B44-7501A6269E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7524"/>
          <a:stretch/>
        </p:blipFill>
        <p:spPr>
          <a:xfrm>
            <a:off x="1995715" y="2457776"/>
            <a:ext cx="6197600" cy="2595916"/>
          </a:xfrm>
          <a:prstGeom prst="rect">
            <a:avLst/>
          </a:prstGeom>
        </p:spPr>
      </p:pic>
      <p:sp>
        <p:nvSpPr>
          <p:cNvPr id="6" name="Titel 5">
            <a:extLst>
              <a:ext uri="{FF2B5EF4-FFF2-40B4-BE49-F238E27FC236}">
                <a16:creationId xmlns:a16="http://schemas.microsoft.com/office/drawing/2014/main" id="{C619B008-D835-11B7-0F00-4D8491880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378" y="1980626"/>
            <a:ext cx="8102329" cy="954300"/>
          </a:xfrm>
        </p:spPr>
        <p:txBody>
          <a:bodyPr/>
          <a:lstStyle/>
          <a:p>
            <a:r>
              <a:rPr lang="de-DE" sz="2000" dirty="0" err="1"/>
              <a:t>Where</a:t>
            </a:r>
            <a:r>
              <a:rPr lang="de-DE" sz="2000" dirty="0"/>
              <a:t> </a:t>
            </a:r>
            <a:r>
              <a:rPr lang="de-DE" sz="2000" dirty="0" err="1"/>
              <a:t>are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videos</a:t>
            </a:r>
            <a:r>
              <a:rPr lang="de-DE" sz="2000" dirty="0"/>
              <a:t> </a:t>
            </a:r>
            <a:r>
              <a:rPr lang="de-DE" sz="2000" dirty="0" err="1"/>
              <a:t>that</a:t>
            </a:r>
            <a:r>
              <a:rPr lang="de-DE" sz="2000" dirty="0"/>
              <a:t> </a:t>
            </a:r>
            <a:r>
              <a:rPr lang="de-DE" sz="2000" dirty="0" err="1"/>
              <a:t>took</a:t>
            </a:r>
            <a:r>
              <a:rPr lang="de-DE" sz="2000" dirty="0"/>
              <a:t> so </a:t>
            </a:r>
            <a:r>
              <a:rPr lang="de-DE" sz="2000" dirty="0" err="1"/>
              <a:t>much</a:t>
            </a:r>
            <a:r>
              <a:rPr lang="de-DE" sz="2000" dirty="0"/>
              <a:t> time </a:t>
            </a:r>
            <a:r>
              <a:rPr lang="de-DE" sz="2000" dirty="0" err="1"/>
              <a:t>to</a:t>
            </a:r>
            <a:r>
              <a:rPr lang="de-DE" sz="2000" dirty="0"/>
              <a:t> </a:t>
            </a:r>
            <a:r>
              <a:rPr lang="de-DE" sz="2000" dirty="0" err="1"/>
              <a:t>collect</a:t>
            </a:r>
            <a:r>
              <a:rPr lang="de-DE" sz="2000" dirty="0"/>
              <a:t>?</a:t>
            </a:r>
            <a:br>
              <a:rPr lang="de-DE" sz="2000" dirty="0"/>
            </a:br>
            <a:br>
              <a:rPr lang="de-DE" sz="2000" dirty="0"/>
            </a:br>
            <a:r>
              <a:rPr lang="de-DE" sz="2000" dirty="0" err="1"/>
              <a:t>Where</a:t>
            </a:r>
            <a:r>
              <a:rPr lang="de-DE" sz="2000" dirty="0"/>
              <a:t> </a:t>
            </a:r>
            <a:r>
              <a:rPr lang="de-DE" sz="2000" dirty="0" err="1"/>
              <a:t>is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movement</a:t>
            </a:r>
            <a:r>
              <a:rPr lang="de-DE" sz="2000" dirty="0"/>
              <a:t> </a:t>
            </a:r>
            <a:r>
              <a:rPr lang="de-DE" sz="2000" dirty="0" err="1"/>
              <a:t>that</a:t>
            </a:r>
            <a:r>
              <a:rPr lang="de-DE" sz="2000" dirty="0"/>
              <a:t> </a:t>
            </a:r>
            <a:r>
              <a:rPr lang="de-DE" sz="2000" dirty="0" err="1"/>
              <a:t>we</a:t>
            </a:r>
            <a:r>
              <a:rPr lang="de-DE" sz="2000" dirty="0"/>
              <a:t> </a:t>
            </a:r>
            <a:r>
              <a:rPr lang="de-DE" sz="2000" dirty="0" err="1"/>
              <a:t>claim</a:t>
            </a:r>
            <a:r>
              <a:rPr lang="de-DE" sz="2000" dirty="0"/>
              <a:t> </a:t>
            </a:r>
            <a:r>
              <a:rPr lang="de-DE" sz="2000" dirty="0" err="1"/>
              <a:t>to</a:t>
            </a:r>
            <a:r>
              <a:rPr lang="de-DE" sz="2000" dirty="0"/>
              <a:t> </a:t>
            </a:r>
            <a:r>
              <a:rPr lang="de-DE" sz="2000" dirty="0" err="1"/>
              <a:t>be</a:t>
            </a:r>
            <a:r>
              <a:rPr lang="de-DE" sz="2000" dirty="0"/>
              <a:t> so </a:t>
            </a:r>
            <a:r>
              <a:rPr lang="de-DE" sz="2000" dirty="0" err="1"/>
              <a:t>important</a:t>
            </a:r>
            <a:r>
              <a:rPr lang="de-DE" sz="20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5153375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6" name="Google Shape;1106;p33"/>
          <p:cNvGrpSpPr/>
          <p:nvPr/>
        </p:nvGrpSpPr>
        <p:grpSpPr>
          <a:xfrm>
            <a:off x="1644483" y="3002089"/>
            <a:ext cx="1345206" cy="505921"/>
            <a:chOff x="5543550" y="3224212"/>
            <a:chExt cx="1101184" cy="414146"/>
          </a:xfrm>
        </p:grpSpPr>
        <p:grpSp>
          <p:nvGrpSpPr>
            <p:cNvPr id="1107" name="Google Shape;1107;p33"/>
            <p:cNvGrpSpPr/>
            <p:nvPr/>
          </p:nvGrpSpPr>
          <p:grpSpPr>
            <a:xfrm>
              <a:off x="5543550" y="3224212"/>
              <a:ext cx="1101089" cy="32194"/>
              <a:chOff x="5543550" y="3224212"/>
              <a:chExt cx="1101089" cy="32194"/>
            </a:xfrm>
          </p:grpSpPr>
          <p:sp>
            <p:nvSpPr>
              <p:cNvPr id="1108" name="Google Shape;1108;p33"/>
              <p:cNvSpPr/>
              <p:nvPr/>
            </p:nvSpPr>
            <p:spPr>
              <a:xfrm>
                <a:off x="5543550" y="3224212"/>
                <a:ext cx="32194" cy="32194"/>
              </a:xfrm>
              <a:custGeom>
                <a:avLst/>
                <a:gdLst/>
                <a:ahLst/>
                <a:cxnLst/>
                <a:rect l="l" t="t" r="r" b="b"/>
                <a:pathLst>
                  <a:path w="32194" h="32194" extrusionOk="0">
                    <a:moveTo>
                      <a:pt x="32195" y="16097"/>
                    </a:moveTo>
                    <a:cubicBezTo>
                      <a:pt x="32195" y="24955"/>
                      <a:pt x="24955" y="32195"/>
                      <a:pt x="16097" y="32195"/>
                    </a:cubicBezTo>
                    <a:cubicBezTo>
                      <a:pt x="7239" y="32195"/>
                      <a:pt x="0" y="24955"/>
                      <a:pt x="0" y="16097"/>
                    </a:cubicBezTo>
                    <a:cubicBezTo>
                      <a:pt x="0" y="7239"/>
                      <a:pt x="7239" y="0"/>
                      <a:pt x="16097" y="0"/>
                    </a:cubicBezTo>
                    <a:cubicBezTo>
                      <a:pt x="24955" y="0"/>
                      <a:pt x="32195" y="7239"/>
                      <a:pt x="32195" y="1609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9" name="Google Shape;1109;p33"/>
              <p:cNvSpPr/>
              <p:nvPr/>
            </p:nvSpPr>
            <p:spPr>
              <a:xfrm>
                <a:off x="5721762" y="3224212"/>
                <a:ext cx="32194" cy="32194"/>
              </a:xfrm>
              <a:custGeom>
                <a:avLst/>
                <a:gdLst/>
                <a:ahLst/>
                <a:cxnLst/>
                <a:rect l="l" t="t" r="r" b="b"/>
                <a:pathLst>
                  <a:path w="32194" h="32194" extrusionOk="0">
                    <a:moveTo>
                      <a:pt x="32195" y="16097"/>
                    </a:moveTo>
                    <a:cubicBezTo>
                      <a:pt x="32195" y="24988"/>
                      <a:pt x="24988" y="32195"/>
                      <a:pt x="16097" y="32195"/>
                    </a:cubicBezTo>
                    <a:cubicBezTo>
                      <a:pt x="7207" y="32195"/>
                      <a:pt x="0" y="24988"/>
                      <a:pt x="0" y="16097"/>
                    </a:cubicBezTo>
                    <a:cubicBezTo>
                      <a:pt x="0" y="7207"/>
                      <a:pt x="7207" y="0"/>
                      <a:pt x="16097" y="0"/>
                    </a:cubicBezTo>
                    <a:cubicBezTo>
                      <a:pt x="24988" y="0"/>
                      <a:pt x="32195" y="7207"/>
                      <a:pt x="32195" y="1609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0" name="Google Shape;1110;p33"/>
              <p:cNvSpPr/>
              <p:nvPr/>
            </p:nvSpPr>
            <p:spPr>
              <a:xfrm>
                <a:off x="5899880" y="3224212"/>
                <a:ext cx="32194" cy="32194"/>
              </a:xfrm>
              <a:custGeom>
                <a:avLst/>
                <a:gdLst/>
                <a:ahLst/>
                <a:cxnLst/>
                <a:rect l="l" t="t" r="r" b="b"/>
                <a:pathLst>
                  <a:path w="32194" h="32194" extrusionOk="0">
                    <a:moveTo>
                      <a:pt x="32195" y="16097"/>
                    </a:moveTo>
                    <a:cubicBezTo>
                      <a:pt x="32195" y="24988"/>
                      <a:pt x="24988" y="32195"/>
                      <a:pt x="16097" y="32195"/>
                    </a:cubicBezTo>
                    <a:cubicBezTo>
                      <a:pt x="7207" y="32195"/>
                      <a:pt x="0" y="24988"/>
                      <a:pt x="0" y="16097"/>
                    </a:cubicBezTo>
                    <a:cubicBezTo>
                      <a:pt x="0" y="7207"/>
                      <a:pt x="7207" y="0"/>
                      <a:pt x="16097" y="0"/>
                    </a:cubicBezTo>
                    <a:cubicBezTo>
                      <a:pt x="24988" y="0"/>
                      <a:pt x="32195" y="7207"/>
                      <a:pt x="32195" y="1609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1" name="Google Shape;1111;p33"/>
              <p:cNvSpPr/>
              <p:nvPr/>
            </p:nvSpPr>
            <p:spPr>
              <a:xfrm>
                <a:off x="6078092" y="3224212"/>
                <a:ext cx="32194" cy="32194"/>
              </a:xfrm>
              <a:custGeom>
                <a:avLst/>
                <a:gdLst/>
                <a:ahLst/>
                <a:cxnLst/>
                <a:rect l="l" t="t" r="r" b="b"/>
                <a:pathLst>
                  <a:path w="32194" h="32194" extrusionOk="0">
                    <a:moveTo>
                      <a:pt x="32195" y="16097"/>
                    </a:moveTo>
                    <a:cubicBezTo>
                      <a:pt x="32195" y="24955"/>
                      <a:pt x="24956" y="32195"/>
                      <a:pt x="16097" y="32195"/>
                    </a:cubicBezTo>
                    <a:cubicBezTo>
                      <a:pt x="7239" y="32195"/>
                      <a:pt x="0" y="24955"/>
                      <a:pt x="0" y="16097"/>
                    </a:cubicBezTo>
                    <a:cubicBezTo>
                      <a:pt x="0" y="7239"/>
                      <a:pt x="7239" y="0"/>
                      <a:pt x="16097" y="0"/>
                    </a:cubicBezTo>
                    <a:cubicBezTo>
                      <a:pt x="24956" y="0"/>
                      <a:pt x="32195" y="7239"/>
                      <a:pt x="32195" y="1609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2" name="Google Shape;1112;p33"/>
              <p:cNvSpPr/>
              <p:nvPr/>
            </p:nvSpPr>
            <p:spPr>
              <a:xfrm>
                <a:off x="6256210" y="3224212"/>
                <a:ext cx="32194" cy="32194"/>
              </a:xfrm>
              <a:custGeom>
                <a:avLst/>
                <a:gdLst/>
                <a:ahLst/>
                <a:cxnLst/>
                <a:rect l="l" t="t" r="r" b="b"/>
                <a:pathLst>
                  <a:path w="32194" h="32194" extrusionOk="0">
                    <a:moveTo>
                      <a:pt x="32194" y="16097"/>
                    </a:moveTo>
                    <a:cubicBezTo>
                      <a:pt x="32194" y="24988"/>
                      <a:pt x="24987" y="32195"/>
                      <a:pt x="16097" y="32195"/>
                    </a:cubicBezTo>
                    <a:cubicBezTo>
                      <a:pt x="7207" y="32195"/>
                      <a:pt x="0" y="24988"/>
                      <a:pt x="0" y="16097"/>
                    </a:cubicBezTo>
                    <a:cubicBezTo>
                      <a:pt x="0" y="7207"/>
                      <a:pt x="7207" y="0"/>
                      <a:pt x="16097" y="0"/>
                    </a:cubicBezTo>
                    <a:cubicBezTo>
                      <a:pt x="24987" y="0"/>
                      <a:pt x="32194" y="7207"/>
                      <a:pt x="32194" y="1609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3" name="Google Shape;1113;p33"/>
              <p:cNvSpPr/>
              <p:nvPr/>
            </p:nvSpPr>
            <p:spPr>
              <a:xfrm>
                <a:off x="6434328" y="3224212"/>
                <a:ext cx="32194" cy="32194"/>
              </a:xfrm>
              <a:custGeom>
                <a:avLst/>
                <a:gdLst/>
                <a:ahLst/>
                <a:cxnLst/>
                <a:rect l="l" t="t" r="r" b="b"/>
                <a:pathLst>
                  <a:path w="32194" h="32194" extrusionOk="0">
                    <a:moveTo>
                      <a:pt x="32195" y="16097"/>
                    </a:moveTo>
                    <a:cubicBezTo>
                      <a:pt x="32195" y="24988"/>
                      <a:pt x="24988" y="32195"/>
                      <a:pt x="16097" y="32195"/>
                    </a:cubicBezTo>
                    <a:cubicBezTo>
                      <a:pt x="7207" y="32195"/>
                      <a:pt x="0" y="24988"/>
                      <a:pt x="0" y="16097"/>
                    </a:cubicBezTo>
                    <a:cubicBezTo>
                      <a:pt x="0" y="7207"/>
                      <a:pt x="7207" y="0"/>
                      <a:pt x="16097" y="0"/>
                    </a:cubicBezTo>
                    <a:cubicBezTo>
                      <a:pt x="24988" y="0"/>
                      <a:pt x="32195" y="7207"/>
                      <a:pt x="32195" y="1609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4" name="Google Shape;1114;p33"/>
              <p:cNvSpPr/>
              <p:nvPr/>
            </p:nvSpPr>
            <p:spPr>
              <a:xfrm>
                <a:off x="6612445" y="3224212"/>
                <a:ext cx="32194" cy="32194"/>
              </a:xfrm>
              <a:custGeom>
                <a:avLst/>
                <a:gdLst/>
                <a:ahLst/>
                <a:cxnLst/>
                <a:rect l="l" t="t" r="r" b="b"/>
                <a:pathLst>
                  <a:path w="32194" h="32194" extrusionOk="0">
                    <a:moveTo>
                      <a:pt x="32194" y="16097"/>
                    </a:moveTo>
                    <a:cubicBezTo>
                      <a:pt x="32194" y="24988"/>
                      <a:pt x="24988" y="32195"/>
                      <a:pt x="16097" y="32195"/>
                    </a:cubicBezTo>
                    <a:cubicBezTo>
                      <a:pt x="7207" y="32195"/>
                      <a:pt x="0" y="24988"/>
                      <a:pt x="0" y="16097"/>
                    </a:cubicBezTo>
                    <a:cubicBezTo>
                      <a:pt x="0" y="7207"/>
                      <a:pt x="7207" y="0"/>
                      <a:pt x="16097" y="0"/>
                    </a:cubicBezTo>
                    <a:cubicBezTo>
                      <a:pt x="24988" y="0"/>
                      <a:pt x="32194" y="7207"/>
                      <a:pt x="32194" y="1609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15" name="Google Shape;1115;p33"/>
            <p:cNvGrpSpPr/>
            <p:nvPr/>
          </p:nvGrpSpPr>
          <p:grpSpPr>
            <a:xfrm>
              <a:off x="5543550" y="3351561"/>
              <a:ext cx="1101184" cy="32194"/>
              <a:chOff x="5543550" y="3351561"/>
              <a:chExt cx="1101184" cy="32194"/>
            </a:xfrm>
          </p:grpSpPr>
          <p:sp>
            <p:nvSpPr>
              <p:cNvPr id="1116" name="Google Shape;1116;p33"/>
              <p:cNvSpPr/>
              <p:nvPr/>
            </p:nvSpPr>
            <p:spPr>
              <a:xfrm>
                <a:off x="5543550" y="3351561"/>
                <a:ext cx="32194" cy="32194"/>
              </a:xfrm>
              <a:custGeom>
                <a:avLst/>
                <a:gdLst/>
                <a:ahLst/>
                <a:cxnLst/>
                <a:rect l="l" t="t" r="r" b="b"/>
                <a:pathLst>
                  <a:path w="32194" h="32194" extrusionOk="0">
                    <a:moveTo>
                      <a:pt x="32195" y="16097"/>
                    </a:moveTo>
                    <a:cubicBezTo>
                      <a:pt x="32195" y="24955"/>
                      <a:pt x="24955" y="32195"/>
                      <a:pt x="16097" y="32195"/>
                    </a:cubicBezTo>
                    <a:cubicBezTo>
                      <a:pt x="7239" y="32195"/>
                      <a:pt x="0" y="24955"/>
                      <a:pt x="0" y="16097"/>
                    </a:cubicBezTo>
                    <a:cubicBezTo>
                      <a:pt x="0" y="7239"/>
                      <a:pt x="7239" y="0"/>
                      <a:pt x="16097" y="0"/>
                    </a:cubicBezTo>
                    <a:cubicBezTo>
                      <a:pt x="24955" y="0"/>
                      <a:pt x="32195" y="7239"/>
                      <a:pt x="32195" y="1609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7" name="Google Shape;1117;p33"/>
              <p:cNvSpPr/>
              <p:nvPr/>
            </p:nvSpPr>
            <p:spPr>
              <a:xfrm>
                <a:off x="5721762" y="3351561"/>
                <a:ext cx="32194" cy="32194"/>
              </a:xfrm>
              <a:custGeom>
                <a:avLst/>
                <a:gdLst/>
                <a:ahLst/>
                <a:cxnLst/>
                <a:rect l="l" t="t" r="r" b="b"/>
                <a:pathLst>
                  <a:path w="32194" h="32194" extrusionOk="0">
                    <a:moveTo>
                      <a:pt x="32195" y="16097"/>
                    </a:moveTo>
                    <a:cubicBezTo>
                      <a:pt x="32195" y="24955"/>
                      <a:pt x="24956" y="32195"/>
                      <a:pt x="16097" y="32195"/>
                    </a:cubicBezTo>
                    <a:cubicBezTo>
                      <a:pt x="7239" y="32195"/>
                      <a:pt x="0" y="24955"/>
                      <a:pt x="0" y="16097"/>
                    </a:cubicBezTo>
                    <a:cubicBezTo>
                      <a:pt x="0" y="7239"/>
                      <a:pt x="7239" y="0"/>
                      <a:pt x="16097" y="0"/>
                    </a:cubicBezTo>
                    <a:cubicBezTo>
                      <a:pt x="24956" y="0"/>
                      <a:pt x="32195" y="7239"/>
                      <a:pt x="32195" y="1609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8" name="Google Shape;1118;p33"/>
              <p:cNvSpPr/>
              <p:nvPr/>
            </p:nvSpPr>
            <p:spPr>
              <a:xfrm>
                <a:off x="5899880" y="3351561"/>
                <a:ext cx="32194" cy="32194"/>
              </a:xfrm>
              <a:custGeom>
                <a:avLst/>
                <a:gdLst/>
                <a:ahLst/>
                <a:cxnLst/>
                <a:rect l="l" t="t" r="r" b="b"/>
                <a:pathLst>
                  <a:path w="32194" h="32194" extrusionOk="0">
                    <a:moveTo>
                      <a:pt x="32195" y="16097"/>
                    </a:moveTo>
                    <a:cubicBezTo>
                      <a:pt x="32195" y="24955"/>
                      <a:pt x="24955" y="32195"/>
                      <a:pt x="16097" y="32195"/>
                    </a:cubicBezTo>
                    <a:cubicBezTo>
                      <a:pt x="7239" y="32195"/>
                      <a:pt x="0" y="24955"/>
                      <a:pt x="0" y="16097"/>
                    </a:cubicBezTo>
                    <a:cubicBezTo>
                      <a:pt x="0" y="7239"/>
                      <a:pt x="7239" y="0"/>
                      <a:pt x="16097" y="0"/>
                    </a:cubicBezTo>
                    <a:cubicBezTo>
                      <a:pt x="24955" y="0"/>
                      <a:pt x="32195" y="7239"/>
                      <a:pt x="32195" y="1609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9" name="Google Shape;1119;p33"/>
              <p:cNvSpPr/>
              <p:nvPr/>
            </p:nvSpPr>
            <p:spPr>
              <a:xfrm>
                <a:off x="6078092" y="3351561"/>
                <a:ext cx="32194" cy="32194"/>
              </a:xfrm>
              <a:custGeom>
                <a:avLst/>
                <a:gdLst/>
                <a:ahLst/>
                <a:cxnLst/>
                <a:rect l="l" t="t" r="r" b="b"/>
                <a:pathLst>
                  <a:path w="32194" h="32194" extrusionOk="0">
                    <a:moveTo>
                      <a:pt x="32195" y="16097"/>
                    </a:moveTo>
                    <a:cubicBezTo>
                      <a:pt x="32195" y="24955"/>
                      <a:pt x="24956" y="32195"/>
                      <a:pt x="16097" y="32195"/>
                    </a:cubicBezTo>
                    <a:cubicBezTo>
                      <a:pt x="7239" y="32195"/>
                      <a:pt x="0" y="24955"/>
                      <a:pt x="0" y="16097"/>
                    </a:cubicBezTo>
                    <a:cubicBezTo>
                      <a:pt x="0" y="7239"/>
                      <a:pt x="7239" y="0"/>
                      <a:pt x="16097" y="0"/>
                    </a:cubicBezTo>
                    <a:cubicBezTo>
                      <a:pt x="24956" y="0"/>
                      <a:pt x="32195" y="7239"/>
                      <a:pt x="32195" y="1609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0" name="Google Shape;1120;p33"/>
              <p:cNvSpPr/>
              <p:nvPr/>
            </p:nvSpPr>
            <p:spPr>
              <a:xfrm>
                <a:off x="6256210" y="3351561"/>
                <a:ext cx="32194" cy="32194"/>
              </a:xfrm>
              <a:custGeom>
                <a:avLst/>
                <a:gdLst/>
                <a:ahLst/>
                <a:cxnLst/>
                <a:rect l="l" t="t" r="r" b="b"/>
                <a:pathLst>
                  <a:path w="32194" h="32194" extrusionOk="0">
                    <a:moveTo>
                      <a:pt x="32194" y="16097"/>
                    </a:moveTo>
                    <a:cubicBezTo>
                      <a:pt x="32194" y="24955"/>
                      <a:pt x="24956" y="32195"/>
                      <a:pt x="16097" y="32195"/>
                    </a:cubicBezTo>
                    <a:cubicBezTo>
                      <a:pt x="7239" y="32195"/>
                      <a:pt x="0" y="24955"/>
                      <a:pt x="0" y="16097"/>
                    </a:cubicBezTo>
                    <a:cubicBezTo>
                      <a:pt x="0" y="7239"/>
                      <a:pt x="7239" y="0"/>
                      <a:pt x="16097" y="0"/>
                    </a:cubicBezTo>
                    <a:cubicBezTo>
                      <a:pt x="24956" y="0"/>
                      <a:pt x="32194" y="7239"/>
                      <a:pt x="32194" y="1609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1" name="Google Shape;1121;p33"/>
              <p:cNvSpPr/>
              <p:nvPr/>
            </p:nvSpPr>
            <p:spPr>
              <a:xfrm>
                <a:off x="6434327" y="3351561"/>
                <a:ext cx="32194" cy="32194"/>
              </a:xfrm>
              <a:custGeom>
                <a:avLst/>
                <a:gdLst/>
                <a:ahLst/>
                <a:cxnLst/>
                <a:rect l="l" t="t" r="r" b="b"/>
                <a:pathLst>
                  <a:path w="32194" h="32194" extrusionOk="0">
                    <a:moveTo>
                      <a:pt x="32195" y="16097"/>
                    </a:moveTo>
                    <a:cubicBezTo>
                      <a:pt x="32195" y="24955"/>
                      <a:pt x="24956" y="32195"/>
                      <a:pt x="16097" y="32195"/>
                    </a:cubicBezTo>
                    <a:cubicBezTo>
                      <a:pt x="7239" y="32195"/>
                      <a:pt x="0" y="24955"/>
                      <a:pt x="0" y="16097"/>
                    </a:cubicBezTo>
                    <a:cubicBezTo>
                      <a:pt x="0" y="7239"/>
                      <a:pt x="7239" y="0"/>
                      <a:pt x="16097" y="0"/>
                    </a:cubicBezTo>
                    <a:cubicBezTo>
                      <a:pt x="24956" y="0"/>
                      <a:pt x="32195" y="7239"/>
                      <a:pt x="32195" y="1609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2" name="Google Shape;1122;p33"/>
              <p:cNvSpPr/>
              <p:nvPr/>
            </p:nvSpPr>
            <p:spPr>
              <a:xfrm>
                <a:off x="6612540" y="3351561"/>
                <a:ext cx="32194" cy="32194"/>
              </a:xfrm>
              <a:custGeom>
                <a:avLst/>
                <a:gdLst/>
                <a:ahLst/>
                <a:cxnLst/>
                <a:rect l="l" t="t" r="r" b="b"/>
                <a:pathLst>
                  <a:path w="32194" h="32194" extrusionOk="0">
                    <a:moveTo>
                      <a:pt x="32194" y="16097"/>
                    </a:moveTo>
                    <a:cubicBezTo>
                      <a:pt x="32194" y="24955"/>
                      <a:pt x="24955" y="32195"/>
                      <a:pt x="16097" y="32195"/>
                    </a:cubicBezTo>
                    <a:cubicBezTo>
                      <a:pt x="7239" y="32195"/>
                      <a:pt x="0" y="24955"/>
                      <a:pt x="0" y="16097"/>
                    </a:cubicBezTo>
                    <a:cubicBezTo>
                      <a:pt x="0" y="7239"/>
                      <a:pt x="7239" y="0"/>
                      <a:pt x="16097" y="0"/>
                    </a:cubicBezTo>
                    <a:cubicBezTo>
                      <a:pt x="24955" y="0"/>
                      <a:pt x="32194" y="7239"/>
                      <a:pt x="32194" y="1609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23" name="Google Shape;1123;p33"/>
            <p:cNvGrpSpPr/>
            <p:nvPr/>
          </p:nvGrpSpPr>
          <p:grpSpPr>
            <a:xfrm>
              <a:off x="5543550" y="3478815"/>
              <a:ext cx="1101089" cy="32194"/>
              <a:chOff x="5543550" y="3478815"/>
              <a:chExt cx="1101089" cy="32194"/>
            </a:xfrm>
          </p:grpSpPr>
          <p:sp>
            <p:nvSpPr>
              <p:cNvPr id="1124" name="Google Shape;1124;p33"/>
              <p:cNvSpPr/>
              <p:nvPr/>
            </p:nvSpPr>
            <p:spPr>
              <a:xfrm>
                <a:off x="5543550" y="3478815"/>
                <a:ext cx="32194" cy="32194"/>
              </a:xfrm>
              <a:custGeom>
                <a:avLst/>
                <a:gdLst/>
                <a:ahLst/>
                <a:cxnLst/>
                <a:rect l="l" t="t" r="r" b="b"/>
                <a:pathLst>
                  <a:path w="32194" h="32194" extrusionOk="0">
                    <a:moveTo>
                      <a:pt x="32195" y="16097"/>
                    </a:moveTo>
                    <a:cubicBezTo>
                      <a:pt x="32195" y="24956"/>
                      <a:pt x="24955" y="32195"/>
                      <a:pt x="16097" y="32195"/>
                    </a:cubicBezTo>
                    <a:cubicBezTo>
                      <a:pt x="7239" y="32195"/>
                      <a:pt x="0" y="24956"/>
                      <a:pt x="0" y="16097"/>
                    </a:cubicBezTo>
                    <a:cubicBezTo>
                      <a:pt x="0" y="7239"/>
                      <a:pt x="7239" y="0"/>
                      <a:pt x="16097" y="0"/>
                    </a:cubicBezTo>
                    <a:cubicBezTo>
                      <a:pt x="24955" y="0"/>
                      <a:pt x="32195" y="7239"/>
                      <a:pt x="32195" y="1609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5" name="Google Shape;1125;p33"/>
              <p:cNvSpPr/>
              <p:nvPr/>
            </p:nvSpPr>
            <p:spPr>
              <a:xfrm>
                <a:off x="5721762" y="3478815"/>
                <a:ext cx="32194" cy="32194"/>
              </a:xfrm>
              <a:custGeom>
                <a:avLst/>
                <a:gdLst/>
                <a:ahLst/>
                <a:cxnLst/>
                <a:rect l="l" t="t" r="r" b="b"/>
                <a:pathLst>
                  <a:path w="32194" h="32194" extrusionOk="0">
                    <a:moveTo>
                      <a:pt x="32195" y="16097"/>
                    </a:moveTo>
                    <a:cubicBezTo>
                      <a:pt x="32195" y="24988"/>
                      <a:pt x="24988" y="32195"/>
                      <a:pt x="16097" y="32195"/>
                    </a:cubicBezTo>
                    <a:cubicBezTo>
                      <a:pt x="7207" y="32195"/>
                      <a:pt x="0" y="24988"/>
                      <a:pt x="0" y="16097"/>
                    </a:cubicBezTo>
                    <a:cubicBezTo>
                      <a:pt x="0" y="7207"/>
                      <a:pt x="7207" y="0"/>
                      <a:pt x="16097" y="0"/>
                    </a:cubicBezTo>
                    <a:cubicBezTo>
                      <a:pt x="24988" y="0"/>
                      <a:pt x="32195" y="7207"/>
                      <a:pt x="32195" y="1609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6" name="Google Shape;1126;p33"/>
              <p:cNvSpPr/>
              <p:nvPr/>
            </p:nvSpPr>
            <p:spPr>
              <a:xfrm>
                <a:off x="5899880" y="3478815"/>
                <a:ext cx="32194" cy="32194"/>
              </a:xfrm>
              <a:custGeom>
                <a:avLst/>
                <a:gdLst/>
                <a:ahLst/>
                <a:cxnLst/>
                <a:rect l="l" t="t" r="r" b="b"/>
                <a:pathLst>
                  <a:path w="32194" h="32194" extrusionOk="0">
                    <a:moveTo>
                      <a:pt x="32195" y="16097"/>
                    </a:moveTo>
                    <a:cubicBezTo>
                      <a:pt x="32195" y="24988"/>
                      <a:pt x="24988" y="32195"/>
                      <a:pt x="16097" y="32195"/>
                    </a:cubicBezTo>
                    <a:cubicBezTo>
                      <a:pt x="7207" y="32195"/>
                      <a:pt x="0" y="24988"/>
                      <a:pt x="0" y="16097"/>
                    </a:cubicBezTo>
                    <a:cubicBezTo>
                      <a:pt x="0" y="7207"/>
                      <a:pt x="7207" y="0"/>
                      <a:pt x="16097" y="0"/>
                    </a:cubicBezTo>
                    <a:cubicBezTo>
                      <a:pt x="24988" y="0"/>
                      <a:pt x="32195" y="7207"/>
                      <a:pt x="32195" y="1609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7" name="Google Shape;1127;p33"/>
              <p:cNvSpPr/>
              <p:nvPr/>
            </p:nvSpPr>
            <p:spPr>
              <a:xfrm>
                <a:off x="6078092" y="3478815"/>
                <a:ext cx="32194" cy="32194"/>
              </a:xfrm>
              <a:custGeom>
                <a:avLst/>
                <a:gdLst/>
                <a:ahLst/>
                <a:cxnLst/>
                <a:rect l="l" t="t" r="r" b="b"/>
                <a:pathLst>
                  <a:path w="32194" h="32194" extrusionOk="0">
                    <a:moveTo>
                      <a:pt x="32195" y="16097"/>
                    </a:moveTo>
                    <a:cubicBezTo>
                      <a:pt x="32195" y="24956"/>
                      <a:pt x="24956" y="32195"/>
                      <a:pt x="16097" y="32195"/>
                    </a:cubicBezTo>
                    <a:cubicBezTo>
                      <a:pt x="7239" y="32195"/>
                      <a:pt x="0" y="24956"/>
                      <a:pt x="0" y="16097"/>
                    </a:cubicBezTo>
                    <a:cubicBezTo>
                      <a:pt x="0" y="7239"/>
                      <a:pt x="7239" y="0"/>
                      <a:pt x="16097" y="0"/>
                    </a:cubicBezTo>
                    <a:cubicBezTo>
                      <a:pt x="24956" y="0"/>
                      <a:pt x="32195" y="7239"/>
                      <a:pt x="32195" y="1609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8" name="Google Shape;1128;p33"/>
              <p:cNvSpPr/>
              <p:nvPr/>
            </p:nvSpPr>
            <p:spPr>
              <a:xfrm>
                <a:off x="6256210" y="3478815"/>
                <a:ext cx="32194" cy="32194"/>
              </a:xfrm>
              <a:custGeom>
                <a:avLst/>
                <a:gdLst/>
                <a:ahLst/>
                <a:cxnLst/>
                <a:rect l="l" t="t" r="r" b="b"/>
                <a:pathLst>
                  <a:path w="32194" h="32194" extrusionOk="0">
                    <a:moveTo>
                      <a:pt x="32194" y="16097"/>
                    </a:moveTo>
                    <a:cubicBezTo>
                      <a:pt x="32194" y="24988"/>
                      <a:pt x="24987" y="32195"/>
                      <a:pt x="16097" y="32195"/>
                    </a:cubicBezTo>
                    <a:cubicBezTo>
                      <a:pt x="7207" y="32195"/>
                      <a:pt x="0" y="24988"/>
                      <a:pt x="0" y="16097"/>
                    </a:cubicBezTo>
                    <a:cubicBezTo>
                      <a:pt x="0" y="7207"/>
                      <a:pt x="7207" y="0"/>
                      <a:pt x="16097" y="0"/>
                    </a:cubicBezTo>
                    <a:cubicBezTo>
                      <a:pt x="24987" y="0"/>
                      <a:pt x="32194" y="7207"/>
                      <a:pt x="32194" y="1609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9" name="Google Shape;1129;p33"/>
              <p:cNvSpPr/>
              <p:nvPr/>
            </p:nvSpPr>
            <p:spPr>
              <a:xfrm>
                <a:off x="6434328" y="3478815"/>
                <a:ext cx="32194" cy="32194"/>
              </a:xfrm>
              <a:custGeom>
                <a:avLst/>
                <a:gdLst/>
                <a:ahLst/>
                <a:cxnLst/>
                <a:rect l="l" t="t" r="r" b="b"/>
                <a:pathLst>
                  <a:path w="32194" h="32194" extrusionOk="0">
                    <a:moveTo>
                      <a:pt x="32195" y="16097"/>
                    </a:moveTo>
                    <a:cubicBezTo>
                      <a:pt x="32195" y="24988"/>
                      <a:pt x="24988" y="32195"/>
                      <a:pt x="16097" y="32195"/>
                    </a:cubicBezTo>
                    <a:cubicBezTo>
                      <a:pt x="7207" y="32195"/>
                      <a:pt x="0" y="24988"/>
                      <a:pt x="0" y="16097"/>
                    </a:cubicBezTo>
                    <a:cubicBezTo>
                      <a:pt x="0" y="7207"/>
                      <a:pt x="7207" y="0"/>
                      <a:pt x="16097" y="0"/>
                    </a:cubicBezTo>
                    <a:cubicBezTo>
                      <a:pt x="24988" y="0"/>
                      <a:pt x="32195" y="7207"/>
                      <a:pt x="32195" y="1609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0" name="Google Shape;1130;p33"/>
              <p:cNvSpPr/>
              <p:nvPr/>
            </p:nvSpPr>
            <p:spPr>
              <a:xfrm>
                <a:off x="6612445" y="3478815"/>
                <a:ext cx="32194" cy="32194"/>
              </a:xfrm>
              <a:custGeom>
                <a:avLst/>
                <a:gdLst/>
                <a:ahLst/>
                <a:cxnLst/>
                <a:rect l="l" t="t" r="r" b="b"/>
                <a:pathLst>
                  <a:path w="32194" h="32194" extrusionOk="0">
                    <a:moveTo>
                      <a:pt x="32194" y="16097"/>
                    </a:moveTo>
                    <a:cubicBezTo>
                      <a:pt x="32194" y="24988"/>
                      <a:pt x="24988" y="32195"/>
                      <a:pt x="16097" y="32195"/>
                    </a:cubicBezTo>
                    <a:cubicBezTo>
                      <a:pt x="7207" y="32195"/>
                      <a:pt x="0" y="24988"/>
                      <a:pt x="0" y="16097"/>
                    </a:cubicBezTo>
                    <a:cubicBezTo>
                      <a:pt x="0" y="7207"/>
                      <a:pt x="7207" y="0"/>
                      <a:pt x="16097" y="0"/>
                    </a:cubicBezTo>
                    <a:cubicBezTo>
                      <a:pt x="24988" y="0"/>
                      <a:pt x="32194" y="7207"/>
                      <a:pt x="32194" y="1609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31" name="Google Shape;1131;p33"/>
            <p:cNvGrpSpPr/>
            <p:nvPr/>
          </p:nvGrpSpPr>
          <p:grpSpPr>
            <a:xfrm>
              <a:off x="5543550" y="3606164"/>
              <a:ext cx="1101184" cy="32194"/>
              <a:chOff x="5543550" y="3606164"/>
              <a:chExt cx="1101184" cy="32194"/>
            </a:xfrm>
          </p:grpSpPr>
          <p:sp>
            <p:nvSpPr>
              <p:cNvPr id="1132" name="Google Shape;1132;p33"/>
              <p:cNvSpPr/>
              <p:nvPr/>
            </p:nvSpPr>
            <p:spPr>
              <a:xfrm>
                <a:off x="5543550" y="3606164"/>
                <a:ext cx="32194" cy="32194"/>
              </a:xfrm>
              <a:custGeom>
                <a:avLst/>
                <a:gdLst/>
                <a:ahLst/>
                <a:cxnLst/>
                <a:rect l="l" t="t" r="r" b="b"/>
                <a:pathLst>
                  <a:path w="32194" h="32194" extrusionOk="0">
                    <a:moveTo>
                      <a:pt x="32195" y="16097"/>
                    </a:moveTo>
                    <a:cubicBezTo>
                      <a:pt x="32195" y="24956"/>
                      <a:pt x="24955" y="32195"/>
                      <a:pt x="16097" y="32195"/>
                    </a:cubicBezTo>
                    <a:cubicBezTo>
                      <a:pt x="7239" y="32195"/>
                      <a:pt x="0" y="24956"/>
                      <a:pt x="0" y="16097"/>
                    </a:cubicBezTo>
                    <a:cubicBezTo>
                      <a:pt x="0" y="7239"/>
                      <a:pt x="7239" y="0"/>
                      <a:pt x="16097" y="0"/>
                    </a:cubicBezTo>
                    <a:cubicBezTo>
                      <a:pt x="24955" y="0"/>
                      <a:pt x="32195" y="7239"/>
                      <a:pt x="32195" y="1609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3" name="Google Shape;1133;p33"/>
              <p:cNvSpPr/>
              <p:nvPr/>
            </p:nvSpPr>
            <p:spPr>
              <a:xfrm>
                <a:off x="5721762" y="3606164"/>
                <a:ext cx="32194" cy="32194"/>
              </a:xfrm>
              <a:custGeom>
                <a:avLst/>
                <a:gdLst/>
                <a:ahLst/>
                <a:cxnLst/>
                <a:rect l="l" t="t" r="r" b="b"/>
                <a:pathLst>
                  <a:path w="32194" h="32194" extrusionOk="0">
                    <a:moveTo>
                      <a:pt x="32195" y="16097"/>
                    </a:moveTo>
                    <a:cubicBezTo>
                      <a:pt x="32195" y="24956"/>
                      <a:pt x="24956" y="32195"/>
                      <a:pt x="16097" y="32195"/>
                    </a:cubicBezTo>
                    <a:cubicBezTo>
                      <a:pt x="7239" y="32195"/>
                      <a:pt x="0" y="24956"/>
                      <a:pt x="0" y="16097"/>
                    </a:cubicBezTo>
                    <a:cubicBezTo>
                      <a:pt x="0" y="7239"/>
                      <a:pt x="7239" y="0"/>
                      <a:pt x="16097" y="0"/>
                    </a:cubicBezTo>
                    <a:cubicBezTo>
                      <a:pt x="24956" y="0"/>
                      <a:pt x="32195" y="7239"/>
                      <a:pt x="32195" y="1609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4" name="Google Shape;1134;p33"/>
              <p:cNvSpPr/>
              <p:nvPr/>
            </p:nvSpPr>
            <p:spPr>
              <a:xfrm>
                <a:off x="5899880" y="3606164"/>
                <a:ext cx="32194" cy="32194"/>
              </a:xfrm>
              <a:custGeom>
                <a:avLst/>
                <a:gdLst/>
                <a:ahLst/>
                <a:cxnLst/>
                <a:rect l="l" t="t" r="r" b="b"/>
                <a:pathLst>
                  <a:path w="32194" h="32194" extrusionOk="0">
                    <a:moveTo>
                      <a:pt x="32195" y="16097"/>
                    </a:moveTo>
                    <a:cubicBezTo>
                      <a:pt x="32195" y="24956"/>
                      <a:pt x="24955" y="32195"/>
                      <a:pt x="16097" y="32195"/>
                    </a:cubicBezTo>
                    <a:cubicBezTo>
                      <a:pt x="7239" y="32195"/>
                      <a:pt x="0" y="24956"/>
                      <a:pt x="0" y="16097"/>
                    </a:cubicBezTo>
                    <a:cubicBezTo>
                      <a:pt x="0" y="7239"/>
                      <a:pt x="7239" y="0"/>
                      <a:pt x="16097" y="0"/>
                    </a:cubicBezTo>
                    <a:cubicBezTo>
                      <a:pt x="24955" y="0"/>
                      <a:pt x="32195" y="7239"/>
                      <a:pt x="32195" y="1609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5" name="Google Shape;1135;p33"/>
              <p:cNvSpPr/>
              <p:nvPr/>
            </p:nvSpPr>
            <p:spPr>
              <a:xfrm>
                <a:off x="6078092" y="3606164"/>
                <a:ext cx="32194" cy="32194"/>
              </a:xfrm>
              <a:custGeom>
                <a:avLst/>
                <a:gdLst/>
                <a:ahLst/>
                <a:cxnLst/>
                <a:rect l="l" t="t" r="r" b="b"/>
                <a:pathLst>
                  <a:path w="32194" h="32194" extrusionOk="0">
                    <a:moveTo>
                      <a:pt x="32195" y="16097"/>
                    </a:moveTo>
                    <a:cubicBezTo>
                      <a:pt x="32195" y="24956"/>
                      <a:pt x="24956" y="32195"/>
                      <a:pt x="16097" y="32195"/>
                    </a:cubicBezTo>
                    <a:cubicBezTo>
                      <a:pt x="7239" y="32195"/>
                      <a:pt x="0" y="24956"/>
                      <a:pt x="0" y="16097"/>
                    </a:cubicBezTo>
                    <a:cubicBezTo>
                      <a:pt x="0" y="7239"/>
                      <a:pt x="7239" y="0"/>
                      <a:pt x="16097" y="0"/>
                    </a:cubicBezTo>
                    <a:cubicBezTo>
                      <a:pt x="24956" y="0"/>
                      <a:pt x="32195" y="7239"/>
                      <a:pt x="32195" y="1609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6" name="Google Shape;1136;p33"/>
              <p:cNvSpPr/>
              <p:nvPr/>
            </p:nvSpPr>
            <p:spPr>
              <a:xfrm>
                <a:off x="6256210" y="3606164"/>
                <a:ext cx="32194" cy="32194"/>
              </a:xfrm>
              <a:custGeom>
                <a:avLst/>
                <a:gdLst/>
                <a:ahLst/>
                <a:cxnLst/>
                <a:rect l="l" t="t" r="r" b="b"/>
                <a:pathLst>
                  <a:path w="32194" h="32194" extrusionOk="0">
                    <a:moveTo>
                      <a:pt x="32194" y="16097"/>
                    </a:moveTo>
                    <a:cubicBezTo>
                      <a:pt x="32194" y="24956"/>
                      <a:pt x="24956" y="32195"/>
                      <a:pt x="16097" y="32195"/>
                    </a:cubicBezTo>
                    <a:cubicBezTo>
                      <a:pt x="7239" y="32195"/>
                      <a:pt x="0" y="24956"/>
                      <a:pt x="0" y="16097"/>
                    </a:cubicBezTo>
                    <a:cubicBezTo>
                      <a:pt x="0" y="7239"/>
                      <a:pt x="7239" y="0"/>
                      <a:pt x="16097" y="0"/>
                    </a:cubicBezTo>
                    <a:cubicBezTo>
                      <a:pt x="24956" y="0"/>
                      <a:pt x="32194" y="7239"/>
                      <a:pt x="32194" y="1609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7" name="Google Shape;1137;p33"/>
              <p:cNvSpPr/>
              <p:nvPr/>
            </p:nvSpPr>
            <p:spPr>
              <a:xfrm>
                <a:off x="6434327" y="3606164"/>
                <a:ext cx="32194" cy="32194"/>
              </a:xfrm>
              <a:custGeom>
                <a:avLst/>
                <a:gdLst/>
                <a:ahLst/>
                <a:cxnLst/>
                <a:rect l="l" t="t" r="r" b="b"/>
                <a:pathLst>
                  <a:path w="32194" h="32194" extrusionOk="0">
                    <a:moveTo>
                      <a:pt x="32195" y="16097"/>
                    </a:moveTo>
                    <a:cubicBezTo>
                      <a:pt x="32195" y="24956"/>
                      <a:pt x="24956" y="32195"/>
                      <a:pt x="16097" y="32195"/>
                    </a:cubicBezTo>
                    <a:cubicBezTo>
                      <a:pt x="7239" y="32195"/>
                      <a:pt x="0" y="24956"/>
                      <a:pt x="0" y="16097"/>
                    </a:cubicBezTo>
                    <a:cubicBezTo>
                      <a:pt x="0" y="7239"/>
                      <a:pt x="7239" y="0"/>
                      <a:pt x="16097" y="0"/>
                    </a:cubicBezTo>
                    <a:cubicBezTo>
                      <a:pt x="24956" y="0"/>
                      <a:pt x="32195" y="7239"/>
                      <a:pt x="32195" y="1609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8" name="Google Shape;1138;p33"/>
              <p:cNvSpPr/>
              <p:nvPr/>
            </p:nvSpPr>
            <p:spPr>
              <a:xfrm>
                <a:off x="6612540" y="3606164"/>
                <a:ext cx="32194" cy="32194"/>
              </a:xfrm>
              <a:custGeom>
                <a:avLst/>
                <a:gdLst/>
                <a:ahLst/>
                <a:cxnLst/>
                <a:rect l="l" t="t" r="r" b="b"/>
                <a:pathLst>
                  <a:path w="32194" h="32194" extrusionOk="0">
                    <a:moveTo>
                      <a:pt x="32194" y="16097"/>
                    </a:moveTo>
                    <a:cubicBezTo>
                      <a:pt x="32194" y="24956"/>
                      <a:pt x="24955" y="32195"/>
                      <a:pt x="16097" y="32195"/>
                    </a:cubicBezTo>
                    <a:cubicBezTo>
                      <a:pt x="7239" y="32195"/>
                      <a:pt x="0" y="24956"/>
                      <a:pt x="0" y="16097"/>
                    </a:cubicBezTo>
                    <a:cubicBezTo>
                      <a:pt x="0" y="7239"/>
                      <a:pt x="7239" y="0"/>
                      <a:pt x="16097" y="0"/>
                    </a:cubicBezTo>
                    <a:cubicBezTo>
                      <a:pt x="24955" y="0"/>
                      <a:pt x="32194" y="7239"/>
                      <a:pt x="32194" y="1609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139" name="Google Shape;1139;p33"/>
          <p:cNvSpPr txBox="1">
            <a:spLocks noGrp="1"/>
          </p:cNvSpPr>
          <p:nvPr>
            <p:ph type="title"/>
          </p:nvPr>
        </p:nvSpPr>
        <p:spPr>
          <a:xfrm>
            <a:off x="3294682" y="2336765"/>
            <a:ext cx="5749155" cy="95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4000" dirty="0" err="1"/>
              <a:t>What</a:t>
            </a:r>
            <a:r>
              <a:rPr lang="de-DE" sz="4000" dirty="0"/>
              <a:t> </a:t>
            </a:r>
            <a:r>
              <a:rPr lang="de-DE" sz="4000" dirty="0" err="1"/>
              <a:t>is</a:t>
            </a:r>
            <a:r>
              <a:rPr lang="de-DE" sz="4000" dirty="0"/>
              <a:t> possible?</a:t>
            </a:r>
          </a:p>
        </p:txBody>
      </p:sp>
      <p:sp>
        <p:nvSpPr>
          <p:cNvPr id="1140" name="Google Shape;1140;p33"/>
          <p:cNvSpPr txBox="1">
            <a:spLocks noGrp="1"/>
          </p:cNvSpPr>
          <p:nvPr>
            <p:ph type="title" idx="2"/>
          </p:nvPr>
        </p:nvSpPr>
        <p:spPr>
          <a:xfrm>
            <a:off x="7339000" y="1474499"/>
            <a:ext cx="1089900" cy="95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1141" name="Google Shape;1141;p33"/>
          <p:cNvSpPr/>
          <p:nvPr/>
        </p:nvSpPr>
        <p:spPr>
          <a:xfrm>
            <a:off x="3692100" y="3306888"/>
            <a:ext cx="5451900" cy="978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oto Sans"/>
              <a:ea typeface="Noto Sans"/>
              <a:cs typeface="Noto Sans"/>
              <a:sym typeface="Noto Sans"/>
            </a:endParaRPr>
          </a:p>
        </p:txBody>
      </p:sp>
    </p:spTree>
    <p:extLst>
      <p:ext uri="{BB962C8B-B14F-4D97-AF65-F5344CB8AC3E}">
        <p14:creationId xmlns:p14="http://schemas.microsoft.com/office/powerpoint/2010/main" val="22938604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 descr="Ein Bild, das Cartoon, Zeichnung, Clipart, Darstellung enthält.&#10;&#10;Automatisch generierte Beschreibung">
            <a:extLst>
              <a:ext uri="{FF2B5EF4-FFF2-40B4-BE49-F238E27FC236}">
                <a16:creationId xmlns:a16="http://schemas.microsoft.com/office/drawing/2014/main" id="{B07FF62C-8013-B39C-04BD-D0C1D88DC8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627"/>
          <a:stretch/>
        </p:blipFill>
        <p:spPr>
          <a:xfrm>
            <a:off x="5421086" y="2113298"/>
            <a:ext cx="3192236" cy="3012621"/>
          </a:xfrm>
          <a:prstGeom prst="rect">
            <a:avLst/>
          </a:prstGeom>
        </p:spPr>
      </p:pic>
      <p:sp>
        <p:nvSpPr>
          <p:cNvPr id="4" name="Titel 3">
            <a:extLst>
              <a:ext uri="{FF2B5EF4-FFF2-40B4-BE49-F238E27FC236}">
                <a16:creationId xmlns:a16="http://schemas.microsoft.com/office/drawing/2014/main" id="{64E72EB8-C234-409B-8361-45037E095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Imagine…</a:t>
            </a:r>
          </a:p>
        </p:txBody>
      </p:sp>
      <p:sp>
        <p:nvSpPr>
          <p:cNvPr id="7" name="Untertitel 4">
            <a:extLst>
              <a:ext uri="{FF2B5EF4-FFF2-40B4-BE49-F238E27FC236}">
                <a16:creationId xmlns:a16="http://schemas.microsoft.com/office/drawing/2014/main" id="{86D4C5AF-1C70-8D30-3252-7D5E5F52195C}"/>
              </a:ext>
            </a:extLst>
          </p:cNvPr>
          <p:cNvSpPr txBox="1">
            <a:spLocks/>
          </p:cNvSpPr>
          <p:nvPr/>
        </p:nvSpPr>
        <p:spPr>
          <a:xfrm>
            <a:off x="1251221" y="1945929"/>
            <a:ext cx="4039235" cy="17565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"/>
              <a:buAutoNum type="arabicPeriod"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"/>
              <a:buAutoNum type="alphaLcPeriod"/>
              <a:defRPr sz="16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"/>
              <a:buAutoNum type="romanLcPeriod"/>
              <a:defRPr sz="16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"/>
              <a:buAutoNum type="arabicPeriod"/>
              <a:defRPr sz="16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"/>
              <a:buAutoNum type="alphaLcPeriod"/>
              <a:defRPr sz="16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"/>
              <a:buAutoNum type="romanLcPeriod"/>
              <a:defRPr sz="16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"/>
              <a:buAutoNum type="arabicPeriod"/>
              <a:defRPr sz="16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"/>
              <a:buAutoNum type="alphaLcPeriod"/>
              <a:defRPr sz="16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"/>
              <a:buAutoNum type="romanLcPeriod"/>
              <a:defRPr sz="16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9pPr>
          </a:lstStyle>
          <a:p>
            <a:pPr marL="152400" indent="0">
              <a:buFont typeface="Noto Sans"/>
              <a:buNone/>
            </a:pPr>
            <a:r>
              <a:rPr lang="de-DE" sz="1800" dirty="0" err="1"/>
              <a:t>You</a:t>
            </a:r>
            <a:r>
              <a:rPr lang="de-DE" sz="1800" dirty="0"/>
              <a:t> </a:t>
            </a:r>
            <a:r>
              <a:rPr lang="de-DE" sz="1800" dirty="0" err="1"/>
              <a:t>have</a:t>
            </a:r>
            <a:r>
              <a:rPr lang="de-DE" sz="1800" dirty="0"/>
              <a:t> an </a:t>
            </a:r>
            <a:r>
              <a:rPr lang="de-DE" sz="1800" dirty="0" err="1"/>
              <a:t>experiment</a:t>
            </a:r>
            <a:r>
              <a:rPr lang="de-DE" sz="1800" dirty="0"/>
              <a:t> in </a:t>
            </a:r>
            <a:r>
              <a:rPr lang="de-DE" sz="1800" dirty="0" err="1"/>
              <a:t>which</a:t>
            </a:r>
            <a:r>
              <a:rPr lang="de-DE" sz="1800" dirty="0"/>
              <a:t> </a:t>
            </a:r>
            <a:r>
              <a:rPr lang="de-DE" sz="1800" dirty="0" err="1"/>
              <a:t>people</a:t>
            </a:r>
            <a:r>
              <a:rPr lang="de-DE" sz="1800" dirty="0"/>
              <a:t> do </a:t>
            </a:r>
            <a:r>
              <a:rPr lang="de-DE" sz="1800" dirty="0" err="1"/>
              <a:t>some</a:t>
            </a:r>
            <a:r>
              <a:rPr lang="de-DE" sz="1800" dirty="0"/>
              <a:t> </a:t>
            </a:r>
            <a:r>
              <a:rPr lang="de-DE" sz="1800" dirty="0" err="1"/>
              <a:t>movements</a:t>
            </a:r>
            <a:r>
              <a:rPr lang="de-DE" sz="1800" dirty="0"/>
              <a:t> and </a:t>
            </a:r>
            <a:r>
              <a:rPr lang="de-DE" sz="1800" dirty="0" err="1"/>
              <a:t>sounds</a:t>
            </a:r>
            <a:r>
              <a:rPr lang="de-DE" sz="1800" dirty="0"/>
              <a:t>. </a:t>
            </a:r>
            <a:r>
              <a:rPr lang="de-DE" sz="1800" dirty="0" err="1"/>
              <a:t>Now</a:t>
            </a:r>
            <a:r>
              <a:rPr lang="de-DE" sz="1800" dirty="0"/>
              <a:t> </a:t>
            </a:r>
            <a:r>
              <a:rPr lang="de-DE" sz="1800" dirty="0" err="1"/>
              <a:t>you</a:t>
            </a:r>
            <a:r>
              <a:rPr lang="de-DE" sz="1800" dirty="0"/>
              <a:t> </a:t>
            </a:r>
            <a:r>
              <a:rPr lang="de-DE" sz="1800" dirty="0" err="1"/>
              <a:t>are</a:t>
            </a:r>
            <a:r>
              <a:rPr lang="de-DE" sz="1800" dirty="0"/>
              <a:t> </a:t>
            </a:r>
            <a:r>
              <a:rPr lang="de-DE" sz="1800" dirty="0" err="1"/>
              <a:t>writing</a:t>
            </a:r>
            <a:r>
              <a:rPr lang="de-DE" sz="1800" dirty="0"/>
              <a:t> a </a:t>
            </a:r>
            <a:r>
              <a:rPr lang="de-DE" sz="1800" dirty="0" err="1"/>
              <a:t>paper</a:t>
            </a:r>
            <a:r>
              <a:rPr lang="de-DE" sz="1800" dirty="0"/>
              <a:t>…</a:t>
            </a:r>
          </a:p>
          <a:p>
            <a:pPr marL="152400" indent="0">
              <a:buFont typeface="Noto Sans"/>
              <a:buNone/>
            </a:pPr>
            <a:endParaRPr lang="de-DE" sz="1800" dirty="0"/>
          </a:p>
          <a:p>
            <a:pPr marL="152400" indent="0">
              <a:buFont typeface="Noto Sans"/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93460573"/>
      </p:ext>
    </p:extLst>
  </p:cSld>
  <p:clrMapOvr>
    <a:masterClrMapping/>
  </p:clrMapOvr>
</p:sld>
</file>

<file path=ppt/theme/theme1.xml><?xml version="1.0" encoding="utf-8"?>
<a:theme xmlns:a="http://schemas.openxmlformats.org/drawingml/2006/main" name="Digital Media Marketing Plan by Slidesgo">
  <a:themeElements>
    <a:clrScheme name="Simple Light">
      <a:dk1>
        <a:srgbClr val="000000"/>
      </a:dk1>
      <a:lt1>
        <a:srgbClr val="FFFFFF"/>
      </a:lt1>
      <a:dk2>
        <a:srgbClr val="7767E2"/>
      </a:dk2>
      <a:lt2>
        <a:srgbClr val="A488F7"/>
      </a:lt2>
      <a:accent1>
        <a:srgbClr val="6244BA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631</Words>
  <Application>Microsoft Office PowerPoint</Application>
  <PresentationFormat>Bildschirmpräsentation (16:9)</PresentationFormat>
  <Paragraphs>87</Paragraphs>
  <Slides>27</Slides>
  <Notes>13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27</vt:i4>
      </vt:variant>
    </vt:vector>
  </HeadingPairs>
  <TitlesOfParts>
    <vt:vector size="35" baseType="lpstr">
      <vt:lpstr>Roboto</vt:lpstr>
      <vt:lpstr>Raleway</vt:lpstr>
      <vt:lpstr>Nunito</vt:lpstr>
      <vt:lpstr>Noto Sans</vt:lpstr>
      <vt:lpstr>Calibri</vt:lpstr>
      <vt:lpstr>Sora</vt:lpstr>
      <vt:lpstr>Arial</vt:lpstr>
      <vt:lpstr>Digital Media Marketing Plan by Slidesgo</vt:lpstr>
      <vt:lpstr>Visualizing Multimodal Data</vt:lpstr>
      <vt:lpstr>Content of the workshop </vt:lpstr>
      <vt:lpstr>Why should we care?</vt:lpstr>
      <vt:lpstr>Imagine…</vt:lpstr>
      <vt:lpstr>And when you are finaly done…</vt:lpstr>
      <vt:lpstr>And when you are finaly done…</vt:lpstr>
      <vt:lpstr>Where are the videos that took so much time to collect?  Where is the movement that we claim to be so important?</vt:lpstr>
      <vt:lpstr>What is possible?</vt:lpstr>
      <vt:lpstr>Imagine…</vt:lpstr>
      <vt:lpstr>PowerPoint-Präsentation</vt:lpstr>
      <vt:lpstr>Example     (Trujillo et al., 2020)</vt:lpstr>
      <vt:lpstr>Examples</vt:lpstr>
      <vt:lpstr>Example     (Pouw et al., 2023)</vt:lpstr>
      <vt:lpstr>Plots for multimodal data</vt:lpstr>
      <vt:lpstr>https://dash.plotly.com/</vt:lpstr>
      <vt:lpstr>Multimodal essentials</vt:lpstr>
      <vt:lpstr>Example     (Kadavá et al., 2023)</vt:lpstr>
      <vt:lpstr>Example     (Pouw et al., 2020)</vt:lpstr>
      <vt:lpstr>Dashboards</vt:lpstr>
      <vt:lpstr>Dashboards</vt:lpstr>
      <vt:lpstr>Key components</vt:lpstr>
      <vt:lpstr>PowerPoint-Präsentation</vt:lpstr>
      <vt:lpstr>Last but not least </vt:lpstr>
      <vt:lpstr>Last but not least </vt:lpstr>
      <vt:lpstr>Masking tools</vt:lpstr>
      <vt:lpstr>Thank you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Visualizing Multimodal Data</dc:title>
  <dc:creator>Sarka Kadava</dc:creator>
  <cp:lastModifiedBy>Šárka Kadavá</cp:lastModifiedBy>
  <cp:revision>7</cp:revision>
  <dcterms:modified xsi:type="dcterms:W3CDTF">2024-01-11T08:50:35Z</dcterms:modified>
</cp:coreProperties>
</file>